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42"/>
  </p:notesMasterIdLst>
  <p:sldIdLst>
    <p:sldId id="389" r:id="rId2"/>
    <p:sldId id="424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</p:sldIdLst>
  <p:sldSz cx="12192000" cy="6858000"/>
  <p:notesSz cx="6858000" cy="9144000"/>
  <p:embeddedFontLs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Arial Rounded MT Bold" pitchFamily="34" charset="0"/>
      <p:regular r:id="rId47"/>
    </p:embeddedFont>
    <p:embeddedFont>
      <p:font typeface="Oxygen" charset="0"/>
      <p:bold r:id="rId48"/>
    </p:embeddedFont>
    <p:embeddedFont>
      <p:font typeface="Roboto" charset="0"/>
      <p:regular r:id="rId49"/>
      <p:bold r:id="rId50"/>
      <p:italic r:id="rId51"/>
      <p:boldItalic r:id="rId52"/>
    </p:embeddedFont>
    <p:embeddedFont>
      <p:font typeface="Roboto Slab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9A6"/>
    <a:srgbClr val="A2D668"/>
    <a:srgbClr val="031B03"/>
    <a:srgbClr val="FD9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01A43B2-26F9-44AC-B93D-7B4611402825}">
  <a:tblStyle styleId="{A01A43B2-26F9-44AC-B93D-7B4611402825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333" autoAdjust="0"/>
  </p:normalViewPr>
  <p:slideViewPr>
    <p:cSldViewPr>
      <p:cViewPr>
        <p:scale>
          <a:sx n="81" d="100"/>
          <a:sy n="81" d="100"/>
        </p:scale>
        <p:origin x="-2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1788AE-2C97-426D-9A93-738058F3DB4B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6B1A6113-2B3C-421F-998E-1AA6A9B0667D}">
      <dgm:prSet phldrT="[Text]"/>
      <dgm:spPr/>
      <dgm:t>
        <a:bodyPr/>
        <a:lstStyle/>
        <a:p>
          <a:r>
            <a:rPr lang="id-ID" dirty="0"/>
            <a:t>2011</a:t>
          </a:r>
        </a:p>
      </dgm:t>
    </dgm:pt>
    <dgm:pt modelId="{A0D69B22-4142-4FEE-80F8-09B93BC49732}" type="parTrans" cxnId="{C260FD52-1BA9-48AF-9087-1CA0A8822FEC}">
      <dgm:prSet/>
      <dgm:spPr/>
      <dgm:t>
        <a:bodyPr/>
        <a:lstStyle/>
        <a:p>
          <a:endParaRPr lang="id-ID"/>
        </a:p>
      </dgm:t>
    </dgm:pt>
    <dgm:pt modelId="{A2E0F02E-9156-465F-817C-4A428C358C35}" type="sibTrans" cxnId="{C260FD52-1BA9-48AF-9087-1CA0A8822FEC}">
      <dgm:prSet/>
      <dgm:spPr/>
      <dgm:t>
        <a:bodyPr/>
        <a:lstStyle/>
        <a:p>
          <a:endParaRPr lang="id-ID"/>
        </a:p>
      </dgm:t>
    </dgm:pt>
    <dgm:pt modelId="{2E339E9A-10D0-4C60-BB3D-E0BED35A1BC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200" dirty="0" err="1"/>
            <a:t>Calculation</a:t>
          </a:r>
          <a:r>
            <a:rPr lang="id-ID" sz="1200" dirty="0"/>
            <a:t> </a:t>
          </a:r>
          <a:r>
            <a:rPr lang="id-ID" sz="1200" dirty="0" err="1"/>
            <a:t>Method</a:t>
          </a:r>
          <a:r>
            <a:rPr lang="id-ID" sz="1200" dirty="0"/>
            <a:t>: </a:t>
          </a:r>
          <a:r>
            <a:rPr lang="id-ID" sz="1200" dirty="0" err="1"/>
            <a:t>Based</a:t>
          </a:r>
          <a:r>
            <a:rPr lang="id-ID" sz="1200" dirty="0"/>
            <a:t> </a:t>
          </a:r>
          <a:r>
            <a:rPr lang="id-ID" sz="1200" dirty="0" err="1"/>
            <a:t>on</a:t>
          </a:r>
          <a:r>
            <a:rPr lang="id-ID" sz="1200" dirty="0"/>
            <a:t> </a:t>
          </a:r>
          <a:r>
            <a:rPr lang="en-US" sz="1200" dirty="0"/>
            <a:t>range</a:t>
          </a:r>
          <a:endParaRPr lang="id-ID" sz="1200" dirty="0"/>
        </a:p>
      </dgm:t>
    </dgm:pt>
    <dgm:pt modelId="{D4EF8DF7-9ADC-4060-A7CC-9D43A5346BAD}" type="parTrans" cxnId="{975734F3-C160-427F-9E99-C6136E68A27F}">
      <dgm:prSet/>
      <dgm:spPr/>
      <dgm:t>
        <a:bodyPr/>
        <a:lstStyle/>
        <a:p>
          <a:endParaRPr lang="id-ID"/>
        </a:p>
      </dgm:t>
    </dgm:pt>
    <dgm:pt modelId="{9645EB88-7A41-4B1F-9909-3BF255183365}" type="sibTrans" cxnId="{975734F3-C160-427F-9E99-C6136E68A27F}">
      <dgm:prSet/>
      <dgm:spPr/>
      <dgm:t>
        <a:bodyPr/>
        <a:lstStyle/>
        <a:p>
          <a:endParaRPr lang="id-ID"/>
        </a:p>
      </dgm:t>
    </dgm:pt>
    <dgm:pt modelId="{465C40F9-1FC6-4A43-A7BC-BF0DB1467756}">
      <dgm:prSet phldrT="[Text]"/>
      <dgm:spPr/>
      <dgm:t>
        <a:bodyPr/>
        <a:lstStyle/>
        <a:p>
          <a:r>
            <a:rPr lang="id-ID" dirty="0"/>
            <a:t>2012</a:t>
          </a:r>
        </a:p>
      </dgm:t>
    </dgm:pt>
    <dgm:pt modelId="{9BE5CDE4-9DDE-4BEE-B4C9-033E84305C08}" type="parTrans" cxnId="{C4473980-E71C-47D8-93EE-B497D061F9CE}">
      <dgm:prSet/>
      <dgm:spPr/>
      <dgm:t>
        <a:bodyPr/>
        <a:lstStyle/>
        <a:p>
          <a:endParaRPr lang="id-ID"/>
        </a:p>
      </dgm:t>
    </dgm:pt>
    <dgm:pt modelId="{5BE0B58B-34BC-4B3F-AFB8-328C2B75D573}" type="sibTrans" cxnId="{C4473980-E71C-47D8-93EE-B497D061F9CE}">
      <dgm:prSet/>
      <dgm:spPr/>
      <dgm:t>
        <a:bodyPr/>
        <a:lstStyle/>
        <a:p>
          <a:endParaRPr lang="id-ID"/>
        </a:p>
      </dgm:t>
    </dgm:pt>
    <dgm:pt modelId="{FA92D8E1-4AE3-4A63-BF16-090215F0E4E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Additional of a new criteria </a:t>
          </a:r>
          <a:r>
            <a:rPr lang="id-ID" sz="1200" dirty="0"/>
            <a:t>: Education</a:t>
          </a:r>
        </a:p>
      </dgm:t>
    </dgm:pt>
    <dgm:pt modelId="{B2911295-F774-4ED2-AFC3-C0E9D5557660}" type="parTrans" cxnId="{6DF4ABD6-83C1-4ADA-85C6-6AFBD6932749}">
      <dgm:prSet/>
      <dgm:spPr/>
      <dgm:t>
        <a:bodyPr/>
        <a:lstStyle/>
        <a:p>
          <a:endParaRPr lang="id-ID"/>
        </a:p>
      </dgm:t>
    </dgm:pt>
    <dgm:pt modelId="{62A5FBDE-CD83-4633-9414-1A9F3EB484D4}" type="sibTrans" cxnId="{6DF4ABD6-83C1-4ADA-85C6-6AFBD6932749}">
      <dgm:prSet/>
      <dgm:spPr/>
      <dgm:t>
        <a:bodyPr/>
        <a:lstStyle/>
        <a:p>
          <a:endParaRPr lang="id-ID"/>
        </a:p>
      </dgm:t>
    </dgm:pt>
    <dgm:pt modelId="{B365B68A-F524-430A-A96D-3F5563C99D6B}">
      <dgm:prSet phldrT="[Text]"/>
      <dgm:spPr/>
      <dgm:t>
        <a:bodyPr/>
        <a:lstStyle/>
        <a:p>
          <a:r>
            <a:rPr lang="id-ID" dirty="0"/>
            <a:t>2013</a:t>
          </a:r>
        </a:p>
      </dgm:t>
    </dgm:pt>
    <dgm:pt modelId="{F3F9132A-A043-4A9F-9E25-891D757BA77C}" type="parTrans" cxnId="{D7BEE7C2-D8FC-4B94-951B-CF5AD270141C}">
      <dgm:prSet/>
      <dgm:spPr/>
      <dgm:t>
        <a:bodyPr/>
        <a:lstStyle/>
        <a:p>
          <a:endParaRPr lang="id-ID"/>
        </a:p>
      </dgm:t>
    </dgm:pt>
    <dgm:pt modelId="{E1A43647-5BD3-4169-9606-7B4EB201DDCC}" type="sibTrans" cxnId="{D7BEE7C2-D8FC-4B94-951B-CF5AD270141C}">
      <dgm:prSet/>
      <dgm:spPr/>
      <dgm:t>
        <a:bodyPr/>
        <a:lstStyle/>
        <a:p>
          <a:endParaRPr lang="id-ID"/>
        </a:p>
      </dgm:t>
    </dgm:pt>
    <dgm:pt modelId="{5B9AFCA1-ABBE-46FB-90B9-2D02718E99AF}">
      <dgm:prSet phldrT="[Text]" custT="1"/>
      <dgm:spPr/>
      <dgm:t>
        <a:bodyPr/>
        <a:lstStyle/>
        <a:p>
          <a:r>
            <a:rPr lang="en-US" sz="1200" dirty="0"/>
            <a:t>No changes</a:t>
          </a:r>
          <a:endParaRPr lang="id-ID" sz="1200" dirty="0"/>
        </a:p>
      </dgm:t>
    </dgm:pt>
    <dgm:pt modelId="{6B61A915-6152-425E-9A0E-D701B82DB670}" type="parTrans" cxnId="{2C4D15D1-E112-4136-9661-20FE9A42F45E}">
      <dgm:prSet/>
      <dgm:spPr/>
      <dgm:t>
        <a:bodyPr/>
        <a:lstStyle/>
        <a:p>
          <a:endParaRPr lang="id-ID"/>
        </a:p>
      </dgm:t>
    </dgm:pt>
    <dgm:pt modelId="{B202214A-B196-4B07-BCA7-74CF43795FCA}" type="sibTrans" cxnId="{2C4D15D1-E112-4136-9661-20FE9A42F45E}">
      <dgm:prSet/>
      <dgm:spPr/>
      <dgm:t>
        <a:bodyPr/>
        <a:lstStyle/>
        <a:p>
          <a:endParaRPr lang="id-ID"/>
        </a:p>
      </dgm:t>
    </dgm:pt>
    <dgm:pt modelId="{354D217C-2BE3-49DD-8722-540DAD039D15}">
      <dgm:prSet phldrT="[Text]"/>
      <dgm:spPr/>
      <dgm:t>
        <a:bodyPr/>
        <a:lstStyle/>
        <a:p>
          <a:r>
            <a:rPr lang="id-ID" dirty="0"/>
            <a:t>2014</a:t>
          </a:r>
        </a:p>
      </dgm:t>
    </dgm:pt>
    <dgm:pt modelId="{765568EC-16E3-48AE-8D61-73B449289B89}" type="parTrans" cxnId="{3CBF129C-3B6E-4CA3-84A2-C17C8AED5E70}">
      <dgm:prSet/>
      <dgm:spPr/>
      <dgm:t>
        <a:bodyPr/>
        <a:lstStyle/>
        <a:p>
          <a:endParaRPr lang="id-ID"/>
        </a:p>
      </dgm:t>
    </dgm:pt>
    <dgm:pt modelId="{400B89D1-4DBF-4705-AD31-BC7F67AC8C06}" type="sibTrans" cxnId="{3CBF129C-3B6E-4CA3-84A2-C17C8AED5E70}">
      <dgm:prSet/>
      <dgm:spPr/>
      <dgm:t>
        <a:bodyPr/>
        <a:lstStyle/>
        <a:p>
          <a:endParaRPr lang="id-ID"/>
        </a:p>
      </dgm:t>
    </dgm:pt>
    <dgm:pt modelId="{B60DAC21-CE0D-4E08-A4D5-77D8A2645761}">
      <dgm:prSet phldrT="[Text]" custT="1"/>
      <dgm:spPr/>
      <dgm:t>
        <a:bodyPr/>
        <a:lstStyle/>
        <a:p>
          <a:r>
            <a:rPr lang="id-ID" sz="1200" dirty="0"/>
            <a:t>Additional question: Climate</a:t>
          </a:r>
        </a:p>
      </dgm:t>
    </dgm:pt>
    <dgm:pt modelId="{35AEEE2B-CA52-4BB1-A5D9-847EA30690E0}" type="parTrans" cxnId="{D6CAB1B0-E7AF-480F-8517-F10E711BF8A5}">
      <dgm:prSet/>
      <dgm:spPr/>
      <dgm:t>
        <a:bodyPr/>
        <a:lstStyle/>
        <a:p>
          <a:endParaRPr lang="id-ID"/>
        </a:p>
      </dgm:t>
    </dgm:pt>
    <dgm:pt modelId="{A2BD3A8E-DEBB-40BB-96FB-DB55E9D47D2E}" type="sibTrans" cxnId="{D6CAB1B0-E7AF-480F-8517-F10E711BF8A5}">
      <dgm:prSet/>
      <dgm:spPr/>
      <dgm:t>
        <a:bodyPr/>
        <a:lstStyle/>
        <a:p>
          <a:endParaRPr lang="id-ID"/>
        </a:p>
      </dgm:t>
    </dgm:pt>
    <dgm:pt modelId="{7B63A6B5-05B3-4053-BEED-78E5F7142E67}">
      <dgm:prSet phldrT="[Text]" custT="1"/>
      <dgm:spPr/>
      <dgm:t>
        <a:bodyPr/>
        <a:lstStyle/>
        <a:p>
          <a:r>
            <a:rPr lang="id-ID" sz="1200" dirty="0"/>
            <a:t>Option changes on Waste management</a:t>
          </a:r>
        </a:p>
      </dgm:t>
    </dgm:pt>
    <dgm:pt modelId="{876AB404-4A59-4382-9E76-4F52D27CF0FC}" type="parTrans" cxnId="{D70E63FD-365F-4923-922C-F120E0893FE9}">
      <dgm:prSet/>
      <dgm:spPr/>
      <dgm:t>
        <a:bodyPr/>
        <a:lstStyle/>
        <a:p>
          <a:endParaRPr lang="id-ID"/>
        </a:p>
      </dgm:t>
    </dgm:pt>
    <dgm:pt modelId="{11F6525A-9AA3-45E0-BC93-3B6EB87A95D8}" type="sibTrans" cxnId="{D70E63FD-365F-4923-922C-F120E0893FE9}">
      <dgm:prSet/>
      <dgm:spPr/>
      <dgm:t>
        <a:bodyPr/>
        <a:lstStyle/>
        <a:p>
          <a:endParaRPr lang="id-ID"/>
        </a:p>
      </dgm:t>
    </dgm:pt>
    <dgm:pt modelId="{D37883E7-2D77-43AE-B69E-2A93ED45666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Addition of  new indicators in the questionnaire</a:t>
          </a:r>
          <a:endParaRPr lang="id-ID" sz="1200" dirty="0"/>
        </a:p>
      </dgm:t>
    </dgm:pt>
    <dgm:pt modelId="{477CFF2B-9087-42FE-A60E-4E9510845222}" type="parTrans" cxnId="{AE55935F-BAF6-4BD3-9542-E723843DB2C5}">
      <dgm:prSet/>
      <dgm:spPr/>
      <dgm:t>
        <a:bodyPr/>
        <a:lstStyle/>
        <a:p>
          <a:endParaRPr lang="id-ID"/>
        </a:p>
      </dgm:t>
    </dgm:pt>
    <dgm:pt modelId="{714DAF06-681C-450A-B070-BDAFBA532522}" type="sibTrans" cxnId="{AE55935F-BAF6-4BD3-9542-E723843DB2C5}">
      <dgm:prSet/>
      <dgm:spPr/>
      <dgm:t>
        <a:bodyPr/>
        <a:lstStyle/>
        <a:p>
          <a:endParaRPr lang="id-ID"/>
        </a:p>
      </dgm:t>
    </dgm:pt>
    <dgm:pt modelId="{7C5B2C9C-6DA8-41C3-B7D1-02747832384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/>
            <a:t>Delete the question on No Smoking policy</a:t>
          </a:r>
          <a:endParaRPr lang="id-ID" sz="1200" dirty="0"/>
        </a:p>
      </dgm:t>
    </dgm:pt>
    <dgm:pt modelId="{0C26EB34-2021-446D-B06D-4A16A5E85162}" type="parTrans" cxnId="{7775F8F7-66B8-4570-8FDE-DAEB4DED13E2}">
      <dgm:prSet/>
      <dgm:spPr/>
      <dgm:t>
        <a:bodyPr/>
        <a:lstStyle/>
        <a:p>
          <a:endParaRPr lang="id-ID"/>
        </a:p>
      </dgm:t>
    </dgm:pt>
    <dgm:pt modelId="{A2996A0F-EE50-4455-B31C-520AB16E3A75}" type="sibTrans" cxnId="{7775F8F7-66B8-4570-8FDE-DAEB4DED13E2}">
      <dgm:prSet/>
      <dgm:spPr/>
      <dgm:t>
        <a:bodyPr/>
        <a:lstStyle/>
        <a:p>
          <a:endParaRPr lang="id-ID"/>
        </a:p>
      </dgm:t>
    </dgm:pt>
    <dgm:pt modelId="{79DF39DE-0A9A-439A-8E1C-68BBB85EFBA0}">
      <dgm:prSet phldrT="[Text]" custT="1"/>
      <dgm:spPr/>
      <dgm:t>
        <a:bodyPr/>
        <a:lstStyle/>
        <a:p>
          <a:r>
            <a:rPr lang="id-ID" sz="1200" dirty="0" err="1"/>
            <a:t>Additional</a:t>
          </a:r>
          <a:r>
            <a:rPr lang="id-ID" sz="1200" dirty="0"/>
            <a:t> </a:t>
          </a:r>
          <a:r>
            <a:rPr lang="id-ID" sz="1200" dirty="0" err="1"/>
            <a:t>question</a:t>
          </a:r>
          <a:r>
            <a:rPr lang="id-ID" sz="1200" dirty="0"/>
            <a:t>: </a:t>
          </a:r>
          <a:r>
            <a:rPr lang="id-ID" sz="1200" dirty="0" err="1"/>
            <a:t>Transportation</a:t>
          </a:r>
          <a:endParaRPr lang="id-ID" sz="1200" dirty="0"/>
        </a:p>
      </dgm:t>
    </dgm:pt>
    <dgm:pt modelId="{F035EBD3-AEE3-46C7-8B4C-4B8E1CE437B8}" type="parTrans" cxnId="{A542B82F-0466-4BF4-9188-A538BC57477B}">
      <dgm:prSet/>
      <dgm:spPr/>
      <dgm:t>
        <a:bodyPr/>
        <a:lstStyle/>
        <a:p>
          <a:endParaRPr lang="en-US"/>
        </a:p>
      </dgm:t>
    </dgm:pt>
    <dgm:pt modelId="{82F6BFB3-005C-4DB3-9501-94B2AA4DDE55}" type="sibTrans" cxnId="{A542B82F-0466-4BF4-9188-A538BC57477B}">
      <dgm:prSet/>
      <dgm:spPr/>
      <dgm:t>
        <a:bodyPr/>
        <a:lstStyle/>
        <a:p>
          <a:endParaRPr lang="en-US"/>
        </a:p>
      </dgm:t>
    </dgm:pt>
    <dgm:pt modelId="{7FE80DF0-B019-43F9-9C4F-BCE97395917A}">
      <dgm:prSet phldrT="[Text]"/>
      <dgm:spPr/>
      <dgm:t>
        <a:bodyPr/>
        <a:lstStyle/>
        <a:p>
          <a:r>
            <a:rPr lang="id-ID" dirty="0"/>
            <a:t>2015</a:t>
          </a:r>
        </a:p>
      </dgm:t>
    </dgm:pt>
    <dgm:pt modelId="{445A84CF-4028-4556-94B1-4F5F40EF0602}" type="parTrans" cxnId="{24B656C2-BA1C-42B1-851F-6C46FB944CAF}">
      <dgm:prSet/>
      <dgm:spPr/>
      <dgm:t>
        <a:bodyPr/>
        <a:lstStyle/>
        <a:p>
          <a:endParaRPr lang="en-US"/>
        </a:p>
      </dgm:t>
    </dgm:pt>
    <dgm:pt modelId="{9B8BF365-A786-44A1-AAA3-E3B7888DB807}" type="sibTrans" cxnId="{24B656C2-BA1C-42B1-851F-6C46FB944CAF}">
      <dgm:prSet/>
      <dgm:spPr/>
      <dgm:t>
        <a:bodyPr/>
        <a:lstStyle/>
        <a:p>
          <a:endParaRPr lang="en-US"/>
        </a:p>
      </dgm:t>
    </dgm:pt>
    <dgm:pt modelId="{A5C26EC2-F5FB-4D77-95E6-A4A0B18119E5}">
      <dgm:prSet phldrT="[Text]"/>
      <dgm:spPr/>
      <dgm:t>
        <a:bodyPr/>
        <a:lstStyle/>
        <a:p>
          <a:r>
            <a:rPr lang="id-ID" dirty="0"/>
            <a:t>2016</a:t>
          </a:r>
        </a:p>
      </dgm:t>
    </dgm:pt>
    <dgm:pt modelId="{7B782F22-D398-495C-9DA5-D597827F807B}" type="parTrans" cxnId="{53CC4487-9AF5-46AB-B268-62CC6706ED63}">
      <dgm:prSet/>
      <dgm:spPr/>
      <dgm:t>
        <a:bodyPr/>
        <a:lstStyle/>
        <a:p>
          <a:endParaRPr lang="id-ID"/>
        </a:p>
      </dgm:t>
    </dgm:pt>
    <dgm:pt modelId="{26EC25BB-974A-4902-B067-770B85DC88A4}" type="sibTrans" cxnId="{53CC4487-9AF5-46AB-B268-62CC6706ED63}">
      <dgm:prSet/>
      <dgm:spPr/>
      <dgm:t>
        <a:bodyPr/>
        <a:lstStyle/>
        <a:p>
          <a:endParaRPr lang="id-ID"/>
        </a:p>
      </dgm:t>
    </dgm:pt>
    <dgm:pt modelId="{0DF5FE6E-9DA4-46F2-849F-7E3D87D65331}">
      <dgm:prSet phldrT="[Text]" custT="1"/>
      <dgm:spPr/>
      <dgm:t>
        <a:bodyPr/>
        <a:lstStyle/>
        <a:p>
          <a:r>
            <a:rPr lang="id-ID" sz="1100" dirty="0" err="1"/>
            <a:t>Theme</a:t>
          </a:r>
          <a:r>
            <a:rPr lang="id-ID" sz="1100" dirty="0"/>
            <a:t>: </a:t>
          </a:r>
          <a:r>
            <a:rPr lang="id-ID" sz="1100" dirty="0" err="1"/>
            <a:t>From</a:t>
          </a:r>
          <a:r>
            <a:rPr lang="id-ID" sz="1100" dirty="0"/>
            <a:t> </a:t>
          </a:r>
          <a:r>
            <a:rPr lang="id-ID" sz="1100" dirty="0" err="1"/>
            <a:t>Policy</a:t>
          </a:r>
          <a:r>
            <a:rPr lang="id-ID" sz="1100" dirty="0"/>
            <a:t> </a:t>
          </a:r>
          <a:r>
            <a:rPr lang="id-ID" sz="1100" dirty="0" err="1"/>
            <a:t>to</a:t>
          </a:r>
          <a:r>
            <a:rPr lang="id-ID" sz="1100" dirty="0"/>
            <a:t> </a:t>
          </a:r>
          <a:r>
            <a:rPr lang="id-ID" sz="1100" dirty="0" err="1"/>
            <a:t>Action</a:t>
          </a:r>
          <a:endParaRPr lang="id-ID" sz="1100" dirty="0"/>
        </a:p>
      </dgm:t>
    </dgm:pt>
    <dgm:pt modelId="{818644B0-D41A-4B05-A959-13E11BDD3A98}" type="parTrans" cxnId="{EDE61C89-ADD7-4F96-B262-0B7CA34AD390}">
      <dgm:prSet/>
      <dgm:spPr/>
      <dgm:t>
        <a:bodyPr/>
        <a:lstStyle/>
        <a:p>
          <a:endParaRPr lang="id-ID"/>
        </a:p>
      </dgm:t>
    </dgm:pt>
    <dgm:pt modelId="{A5D3DD14-D4DE-4B44-A6F6-6828FC724F22}" type="sibTrans" cxnId="{EDE61C89-ADD7-4F96-B262-0B7CA34AD390}">
      <dgm:prSet/>
      <dgm:spPr/>
      <dgm:t>
        <a:bodyPr/>
        <a:lstStyle/>
        <a:p>
          <a:endParaRPr lang="id-ID"/>
        </a:p>
      </dgm:t>
    </dgm:pt>
    <dgm:pt modelId="{625DC190-0C20-4CFF-9973-FB5E2AD6051C}">
      <dgm:prSet phldrT="[Text]" custT="1"/>
      <dgm:spPr/>
      <dgm:t>
        <a:bodyPr/>
        <a:lstStyle/>
        <a:p>
          <a:r>
            <a:rPr lang="id-ID" sz="1200" dirty="0" err="1"/>
            <a:t>Theme</a:t>
          </a:r>
          <a:r>
            <a:rPr lang="id-ID" sz="1200" dirty="0"/>
            <a:t>: </a:t>
          </a:r>
          <a:r>
            <a:rPr lang="id-ID" sz="1200" dirty="0" err="1"/>
            <a:t>Carbon</a:t>
          </a:r>
          <a:r>
            <a:rPr lang="id-ID" sz="1200" dirty="0"/>
            <a:t> </a:t>
          </a:r>
          <a:r>
            <a:rPr lang="id-ID" sz="1200" dirty="0" err="1"/>
            <a:t>footprint</a:t>
          </a:r>
          <a:endParaRPr lang="id-ID" sz="1200" dirty="0"/>
        </a:p>
      </dgm:t>
    </dgm:pt>
    <dgm:pt modelId="{BD82AB7B-C59B-4770-8111-F53DEAA64FD6}" type="parTrans" cxnId="{E1C2F825-1493-49D1-B94D-53A7828D286B}">
      <dgm:prSet/>
      <dgm:spPr/>
      <dgm:t>
        <a:bodyPr/>
        <a:lstStyle/>
        <a:p>
          <a:endParaRPr lang="id-ID"/>
        </a:p>
      </dgm:t>
    </dgm:pt>
    <dgm:pt modelId="{160BA2E9-82A3-4931-A5E2-8D609F014162}" type="sibTrans" cxnId="{E1C2F825-1493-49D1-B94D-53A7828D286B}">
      <dgm:prSet/>
      <dgm:spPr/>
      <dgm:t>
        <a:bodyPr/>
        <a:lstStyle/>
        <a:p>
          <a:endParaRPr lang="id-ID"/>
        </a:p>
      </dgm:t>
    </dgm:pt>
    <dgm:pt modelId="{881CC195-7351-490D-BFF5-8F1C743DEFF4}">
      <dgm:prSet phldrT="[Text]" custT="1"/>
      <dgm:spPr/>
      <dgm:t>
        <a:bodyPr/>
        <a:lstStyle/>
        <a:p>
          <a:r>
            <a:rPr lang="id-ID" sz="1200" dirty="0" err="1"/>
            <a:t>Smart</a:t>
          </a:r>
          <a:r>
            <a:rPr lang="id-ID" sz="1200" dirty="0"/>
            <a:t> </a:t>
          </a:r>
          <a:r>
            <a:rPr lang="id-ID" sz="1200" dirty="0" err="1"/>
            <a:t>building</a:t>
          </a:r>
          <a:r>
            <a:rPr lang="id-ID" sz="1200" dirty="0"/>
            <a:t> program </a:t>
          </a:r>
          <a:r>
            <a:rPr lang="id-ID" sz="1200" dirty="0" err="1"/>
            <a:t>implementation</a:t>
          </a:r>
          <a:endParaRPr lang="id-ID" sz="1200" dirty="0"/>
        </a:p>
      </dgm:t>
    </dgm:pt>
    <dgm:pt modelId="{83044C5A-58F6-4FD4-A187-B66A813AC159}" type="parTrans" cxnId="{FECF1F60-4CCE-41AA-94ED-FFBC83FFF03E}">
      <dgm:prSet/>
      <dgm:spPr/>
      <dgm:t>
        <a:bodyPr/>
        <a:lstStyle/>
        <a:p>
          <a:endParaRPr lang="id-ID"/>
        </a:p>
      </dgm:t>
    </dgm:pt>
    <dgm:pt modelId="{8B3DFA3E-7A4E-495B-A6EC-B3090635D3CA}" type="sibTrans" cxnId="{FECF1F60-4CCE-41AA-94ED-FFBC83FFF03E}">
      <dgm:prSet/>
      <dgm:spPr/>
      <dgm:t>
        <a:bodyPr/>
        <a:lstStyle/>
        <a:p>
          <a:endParaRPr lang="id-ID"/>
        </a:p>
      </dgm:t>
    </dgm:pt>
    <dgm:pt modelId="{1ABE6DB5-8C2A-40FB-99B8-4D16B6616034}">
      <dgm:prSet phldrT="[Text]" custT="1"/>
      <dgm:spPr/>
      <dgm:t>
        <a:bodyPr/>
        <a:lstStyle/>
        <a:p>
          <a:r>
            <a:rPr lang="id-ID" sz="1200" dirty="0" err="1"/>
            <a:t>Calculation</a:t>
          </a:r>
          <a:r>
            <a:rPr lang="id-ID" sz="1200" dirty="0"/>
            <a:t> </a:t>
          </a:r>
          <a:r>
            <a:rPr lang="id-ID" sz="1200" dirty="0" err="1"/>
            <a:t>Method</a:t>
          </a:r>
          <a:r>
            <a:rPr lang="id-ID" sz="1200" dirty="0"/>
            <a:t>: </a:t>
          </a:r>
          <a:r>
            <a:rPr lang="id-ID" sz="1200" dirty="0" err="1"/>
            <a:t>based</a:t>
          </a:r>
          <a:r>
            <a:rPr lang="id-ID" sz="1200" dirty="0"/>
            <a:t> </a:t>
          </a:r>
          <a:r>
            <a:rPr lang="id-ID" sz="1200" dirty="0" err="1"/>
            <a:t>on</a:t>
          </a:r>
          <a:r>
            <a:rPr lang="id-ID" sz="1200" dirty="0"/>
            <a:t> </a:t>
          </a:r>
          <a:r>
            <a:rPr lang="id-ID" sz="1200" dirty="0" err="1"/>
            <a:t>max</a:t>
          </a:r>
          <a:r>
            <a:rPr lang="id-ID" sz="1200" dirty="0"/>
            <a:t> </a:t>
          </a:r>
          <a:r>
            <a:rPr lang="id-ID" sz="1200" dirty="0" err="1"/>
            <a:t>and</a:t>
          </a:r>
          <a:r>
            <a:rPr lang="id-ID" sz="1200" dirty="0"/>
            <a:t> minimum </a:t>
          </a:r>
          <a:r>
            <a:rPr lang="id-ID" sz="1200" dirty="0" err="1"/>
            <a:t>value</a:t>
          </a:r>
          <a:endParaRPr lang="id-ID" sz="1200" dirty="0"/>
        </a:p>
      </dgm:t>
    </dgm:pt>
    <dgm:pt modelId="{62E2B94A-4AC9-4BB2-BABF-25A20D0A9841}" type="parTrans" cxnId="{AAAB9B52-0AA6-4AA7-91C3-AA2D7156DC65}">
      <dgm:prSet/>
      <dgm:spPr/>
      <dgm:t>
        <a:bodyPr/>
        <a:lstStyle/>
        <a:p>
          <a:endParaRPr lang="id-ID"/>
        </a:p>
      </dgm:t>
    </dgm:pt>
    <dgm:pt modelId="{8AAD7725-E3D2-4FF4-88CE-71B32B800201}" type="sibTrans" cxnId="{AAAB9B52-0AA6-4AA7-91C3-AA2D7156DC65}">
      <dgm:prSet/>
      <dgm:spPr/>
      <dgm:t>
        <a:bodyPr/>
        <a:lstStyle/>
        <a:p>
          <a:endParaRPr lang="id-ID"/>
        </a:p>
      </dgm:t>
    </dgm:pt>
    <dgm:pt modelId="{70C734EC-56C5-4343-9586-669AB71E8602}">
      <dgm:prSet phldrT="[Text]" custT="1"/>
      <dgm:spPr/>
      <dgm:t>
        <a:bodyPr/>
        <a:lstStyle/>
        <a:p>
          <a:r>
            <a:rPr lang="id-ID" sz="1100" dirty="0" err="1"/>
            <a:t>Additional</a:t>
          </a:r>
          <a:r>
            <a:rPr lang="id-ID" sz="1100" dirty="0"/>
            <a:t> </a:t>
          </a:r>
          <a:r>
            <a:rPr lang="id-ID" sz="1100" dirty="0" err="1"/>
            <a:t>question</a:t>
          </a:r>
          <a:r>
            <a:rPr lang="id-ID" sz="1100" dirty="0"/>
            <a:t>: </a:t>
          </a:r>
          <a:r>
            <a:rPr lang="id-ID" sz="1100" dirty="0" err="1"/>
            <a:t>setting</a:t>
          </a:r>
          <a:r>
            <a:rPr lang="id-ID" sz="1100" dirty="0"/>
            <a:t> </a:t>
          </a:r>
          <a:r>
            <a:rPr lang="id-ID" sz="1100" dirty="0" err="1"/>
            <a:t>and</a:t>
          </a:r>
          <a:r>
            <a:rPr lang="id-ID" sz="1100" dirty="0"/>
            <a:t> </a:t>
          </a:r>
          <a:r>
            <a:rPr lang="id-ID" sz="1100" dirty="0" err="1"/>
            <a:t>infrastructure</a:t>
          </a:r>
          <a:r>
            <a:rPr lang="id-ID" sz="1100" dirty="0"/>
            <a:t>, </a:t>
          </a:r>
          <a:r>
            <a:rPr lang="id-ID" sz="1100" dirty="0" err="1"/>
            <a:t>transportation</a:t>
          </a:r>
          <a:endParaRPr lang="id-ID" sz="1100" dirty="0"/>
        </a:p>
      </dgm:t>
    </dgm:pt>
    <dgm:pt modelId="{4D9F804C-4E14-4405-80E7-E5128067A33B}" type="parTrans" cxnId="{52105457-0508-48E2-AA11-0C938555A272}">
      <dgm:prSet/>
      <dgm:spPr/>
      <dgm:t>
        <a:bodyPr/>
        <a:lstStyle/>
        <a:p>
          <a:endParaRPr lang="id-ID"/>
        </a:p>
      </dgm:t>
    </dgm:pt>
    <dgm:pt modelId="{63766B33-5C3A-4E0B-BB63-477ACF64FD2F}" type="sibTrans" cxnId="{52105457-0508-48E2-AA11-0C938555A272}">
      <dgm:prSet/>
      <dgm:spPr/>
      <dgm:t>
        <a:bodyPr/>
        <a:lstStyle/>
        <a:p>
          <a:endParaRPr lang="id-ID"/>
        </a:p>
      </dgm:t>
    </dgm:pt>
    <dgm:pt modelId="{5A63D06D-04FF-41DF-ADF8-7354EF441028}">
      <dgm:prSet custT="1"/>
      <dgm:spPr/>
      <dgm:t>
        <a:bodyPr/>
        <a:lstStyle/>
        <a:p>
          <a:r>
            <a:rPr lang="id-ID" sz="1100" dirty="0" err="1"/>
            <a:t>Calculation</a:t>
          </a:r>
          <a:r>
            <a:rPr lang="id-ID" sz="1100" dirty="0"/>
            <a:t> </a:t>
          </a:r>
          <a:r>
            <a:rPr lang="id-ID" sz="1100" dirty="0" err="1"/>
            <a:t>Method</a:t>
          </a:r>
          <a:r>
            <a:rPr lang="id-ID" sz="1100" dirty="0"/>
            <a:t>: </a:t>
          </a:r>
          <a:r>
            <a:rPr lang="id-ID" sz="1100" dirty="0" err="1"/>
            <a:t>based</a:t>
          </a:r>
          <a:r>
            <a:rPr lang="id-ID" sz="1100" dirty="0"/>
            <a:t> </a:t>
          </a:r>
          <a:r>
            <a:rPr lang="id-ID" sz="1100" dirty="0" err="1"/>
            <a:t>on</a:t>
          </a:r>
          <a:r>
            <a:rPr lang="id-ID" sz="1100" dirty="0"/>
            <a:t> </a:t>
          </a:r>
          <a:r>
            <a:rPr lang="id-ID" sz="1100" dirty="0" err="1"/>
            <a:t>max</a:t>
          </a:r>
          <a:r>
            <a:rPr lang="id-ID" sz="1100" dirty="0"/>
            <a:t> </a:t>
          </a:r>
          <a:r>
            <a:rPr lang="id-ID" sz="1100" dirty="0" err="1"/>
            <a:t>and</a:t>
          </a:r>
          <a:r>
            <a:rPr lang="id-ID" sz="1100" dirty="0"/>
            <a:t> minimum </a:t>
          </a:r>
          <a:r>
            <a:rPr lang="id-ID" sz="1100" dirty="0" err="1"/>
            <a:t>value</a:t>
          </a:r>
          <a:r>
            <a:rPr lang="id-ID" sz="1100" dirty="0"/>
            <a:t>, </a:t>
          </a:r>
          <a:r>
            <a:rPr lang="id-ID" sz="1100" dirty="0" err="1"/>
            <a:t>according</a:t>
          </a:r>
          <a:r>
            <a:rPr lang="id-ID" sz="1100" dirty="0"/>
            <a:t> </a:t>
          </a:r>
          <a:r>
            <a:rPr lang="id-ID" sz="1100" dirty="0" err="1"/>
            <a:t>to</a:t>
          </a:r>
          <a:r>
            <a:rPr lang="id-ID" sz="1100" dirty="0"/>
            <a:t> </a:t>
          </a:r>
          <a:r>
            <a:rPr lang="id-ID" sz="1100" dirty="0" err="1"/>
            <a:t>the</a:t>
          </a:r>
          <a:r>
            <a:rPr lang="id-ID" sz="1100" dirty="0"/>
            <a:t> </a:t>
          </a:r>
          <a:r>
            <a:rPr lang="id-ID" sz="1100" dirty="0" err="1"/>
            <a:t>climate</a:t>
          </a:r>
          <a:r>
            <a:rPr lang="id-ID" sz="1100" dirty="0"/>
            <a:t> </a:t>
          </a:r>
          <a:r>
            <a:rPr lang="id-ID" sz="1100" dirty="0" err="1"/>
            <a:t>of</a:t>
          </a:r>
          <a:r>
            <a:rPr lang="id-ID" sz="1100" dirty="0"/>
            <a:t> </a:t>
          </a:r>
          <a:r>
            <a:rPr lang="id-ID" sz="1100" dirty="0" err="1"/>
            <a:t>each</a:t>
          </a:r>
          <a:r>
            <a:rPr lang="id-ID" sz="1100" dirty="0"/>
            <a:t> </a:t>
          </a:r>
          <a:r>
            <a:rPr lang="id-ID" sz="1100" dirty="0" err="1"/>
            <a:t>university</a:t>
          </a:r>
          <a:r>
            <a:rPr lang="id-ID" sz="1100" dirty="0"/>
            <a:t> </a:t>
          </a:r>
          <a:r>
            <a:rPr lang="id-ID" sz="1100" dirty="0" err="1"/>
            <a:t>location</a:t>
          </a:r>
          <a:endParaRPr lang="id-ID" sz="1100" dirty="0"/>
        </a:p>
      </dgm:t>
    </dgm:pt>
    <dgm:pt modelId="{F14F2652-42EA-4D9A-8283-4099C67463A5}" type="parTrans" cxnId="{836DCDF7-E878-4407-B7C4-53FB99E25D8E}">
      <dgm:prSet/>
      <dgm:spPr/>
      <dgm:t>
        <a:bodyPr/>
        <a:lstStyle/>
        <a:p>
          <a:endParaRPr lang="id-ID"/>
        </a:p>
      </dgm:t>
    </dgm:pt>
    <dgm:pt modelId="{F14866FF-4E2E-49DC-A594-44EB5AE5208E}" type="sibTrans" cxnId="{836DCDF7-E878-4407-B7C4-53FB99E25D8E}">
      <dgm:prSet/>
      <dgm:spPr/>
      <dgm:t>
        <a:bodyPr/>
        <a:lstStyle/>
        <a:p>
          <a:endParaRPr lang="id-ID"/>
        </a:p>
      </dgm:t>
    </dgm:pt>
    <dgm:pt modelId="{0E7705CE-250D-4414-B65D-581CA19A30EC}">
      <dgm:prSet phldrT="[Text]" custT="1"/>
      <dgm:spPr/>
      <dgm:t>
        <a:bodyPr/>
        <a:lstStyle/>
        <a:p>
          <a:r>
            <a:rPr lang="id-ID" sz="1200" dirty="0" err="1"/>
            <a:t>Calculation</a:t>
          </a:r>
          <a:r>
            <a:rPr lang="id-ID" sz="1200" dirty="0"/>
            <a:t> </a:t>
          </a:r>
          <a:r>
            <a:rPr lang="id-ID" sz="1200" dirty="0" err="1"/>
            <a:t>Method</a:t>
          </a:r>
          <a:r>
            <a:rPr lang="id-ID" sz="1200" dirty="0"/>
            <a:t> </a:t>
          </a:r>
          <a:r>
            <a:rPr lang="id-ID" sz="1200" dirty="0" err="1"/>
            <a:t>based</a:t>
          </a:r>
          <a:r>
            <a:rPr lang="id-ID" sz="1200" dirty="0"/>
            <a:t> </a:t>
          </a:r>
          <a:r>
            <a:rPr lang="id-ID" sz="1200" dirty="0" err="1"/>
            <a:t>on</a:t>
          </a:r>
          <a:r>
            <a:rPr lang="id-ID" sz="1200" dirty="0"/>
            <a:t> </a:t>
          </a:r>
          <a:r>
            <a:rPr lang="id-ID" sz="1200" dirty="0" err="1"/>
            <a:t>range</a:t>
          </a:r>
          <a:endParaRPr lang="id-ID" sz="1200" dirty="0"/>
        </a:p>
      </dgm:t>
    </dgm:pt>
    <dgm:pt modelId="{1882F315-0937-4F6C-BBFD-C4D00CFBF06C}" type="parTrans" cxnId="{BCE6873E-D1A6-4CFA-BE6C-1D84CC91250B}">
      <dgm:prSet/>
      <dgm:spPr/>
      <dgm:t>
        <a:bodyPr/>
        <a:lstStyle/>
        <a:p>
          <a:endParaRPr lang="id-ID"/>
        </a:p>
      </dgm:t>
    </dgm:pt>
    <dgm:pt modelId="{43558B51-2DF8-4E67-BBCA-7408BBFFEE79}" type="sibTrans" cxnId="{BCE6873E-D1A6-4CFA-BE6C-1D84CC91250B}">
      <dgm:prSet/>
      <dgm:spPr/>
      <dgm:t>
        <a:bodyPr/>
        <a:lstStyle/>
        <a:p>
          <a:endParaRPr lang="id-ID"/>
        </a:p>
      </dgm:t>
    </dgm:pt>
    <dgm:pt modelId="{54868B30-EBDA-4FDF-A804-C860A662895C}">
      <dgm:prSet phldrT="[Text]"/>
      <dgm:spPr/>
      <dgm:t>
        <a:bodyPr/>
        <a:lstStyle/>
        <a:p>
          <a:r>
            <a:rPr lang="id-ID" dirty="0"/>
            <a:t>2010</a:t>
          </a:r>
        </a:p>
      </dgm:t>
    </dgm:pt>
    <dgm:pt modelId="{9A8A19EB-A341-4DA1-A0E4-F2C46EA6CC3C}" type="parTrans" cxnId="{11C5EC34-6125-48B6-AE70-68366F50FB97}">
      <dgm:prSet/>
      <dgm:spPr/>
      <dgm:t>
        <a:bodyPr/>
        <a:lstStyle/>
        <a:p>
          <a:endParaRPr lang="id-ID"/>
        </a:p>
      </dgm:t>
    </dgm:pt>
    <dgm:pt modelId="{AEAE2EE6-B408-4293-8EF9-17EC10251AEE}" type="sibTrans" cxnId="{11C5EC34-6125-48B6-AE70-68366F50FB97}">
      <dgm:prSet/>
      <dgm:spPr/>
      <dgm:t>
        <a:bodyPr/>
        <a:lstStyle/>
        <a:p>
          <a:endParaRPr lang="id-ID"/>
        </a:p>
      </dgm:t>
    </dgm:pt>
    <dgm:pt modelId="{8DF171D3-5778-43B3-A9B9-665879AE57A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200" dirty="0"/>
            <a:t>Online </a:t>
          </a:r>
          <a:r>
            <a:rPr lang="id-ID" sz="1200" dirty="0" err="1"/>
            <a:t>system</a:t>
          </a:r>
          <a:r>
            <a:rPr lang="id-ID" sz="1200" dirty="0"/>
            <a:t> </a:t>
          </a:r>
          <a:r>
            <a:rPr lang="id-ID" sz="1200" dirty="0" err="1"/>
            <a:t>Submission</a:t>
          </a:r>
          <a:endParaRPr lang="id-ID" sz="1200" dirty="0"/>
        </a:p>
      </dgm:t>
    </dgm:pt>
    <dgm:pt modelId="{3172C7E8-F34C-4176-B70F-725B87221340}" type="parTrans" cxnId="{9D790C9F-6013-42A9-B2F6-BA6CF5E2B42A}">
      <dgm:prSet/>
      <dgm:spPr/>
      <dgm:t>
        <a:bodyPr/>
        <a:lstStyle/>
        <a:p>
          <a:endParaRPr lang="id-ID"/>
        </a:p>
      </dgm:t>
    </dgm:pt>
    <dgm:pt modelId="{B187162D-EABB-4C26-8BC9-A78FE07649B8}" type="sibTrans" cxnId="{9D790C9F-6013-42A9-B2F6-BA6CF5E2B42A}">
      <dgm:prSet/>
      <dgm:spPr/>
      <dgm:t>
        <a:bodyPr/>
        <a:lstStyle/>
        <a:p>
          <a:endParaRPr lang="id-ID"/>
        </a:p>
      </dgm:t>
    </dgm:pt>
    <dgm:pt modelId="{AE43F0C0-EB89-4012-8B01-400BCDD7409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200" dirty="0" err="1"/>
            <a:t>Calculation</a:t>
          </a:r>
          <a:r>
            <a:rPr lang="id-ID" sz="1200" dirty="0"/>
            <a:t> </a:t>
          </a:r>
          <a:r>
            <a:rPr lang="id-ID" sz="1200" dirty="0" err="1"/>
            <a:t>method</a:t>
          </a:r>
          <a:r>
            <a:rPr lang="id-ID" sz="1200" dirty="0"/>
            <a:t> </a:t>
          </a:r>
          <a:r>
            <a:rPr lang="id-ID" sz="1200" dirty="0" err="1"/>
            <a:t>based</a:t>
          </a:r>
          <a:r>
            <a:rPr lang="id-ID" sz="1200" dirty="0"/>
            <a:t> </a:t>
          </a:r>
          <a:r>
            <a:rPr lang="id-ID" sz="1200" dirty="0" err="1"/>
            <a:t>on</a:t>
          </a:r>
          <a:r>
            <a:rPr lang="id-ID" sz="1200" dirty="0"/>
            <a:t> </a:t>
          </a:r>
          <a:r>
            <a:rPr lang="id-ID" sz="1200" dirty="0" err="1"/>
            <a:t>range</a:t>
          </a:r>
          <a:endParaRPr lang="id-ID" sz="1200" dirty="0"/>
        </a:p>
      </dgm:t>
    </dgm:pt>
    <dgm:pt modelId="{8CE7A677-50FC-4B68-9808-F0E72D77527E}" type="sibTrans" cxnId="{D788C9DF-D586-4EED-9692-68EE398C90CC}">
      <dgm:prSet/>
      <dgm:spPr/>
      <dgm:t>
        <a:bodyPr/>
        <a:lstStyle/>
        <a:p>
          <a:endParaRPr lang="id-ID"/>
        </a:p>
      </dgm:t>
    </dgm:pt>
    <dgm:pt modelId="{B0A49F3F-A508-4796-9D93-5E10A5E757D3}" type="parTrans" cxnId="{D788C9DF-D586-4EED-9692-68EE398C90CC}">
      <dgm:prSet/>
      <dgm:spPr/>
      <dgm:t>
        <a:bodyPr/>
        <a:lstStyle/>
        <a:p>
          <a:endParaRPr lang="id-ID"/>
        </a:p>
      </dgm:t>
    </dgm:pt>
    <dgm:pt modelId="{6AD986A7-0C37-49B2-83D2-20CF2E4C56FD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1200" dirty="0" err="1"/>
            <a:t>Five</a:t>
          </a:r>
          <a:r>
            <a:rPr lang="id-ID" sz="1200" dirty="0"/>
            <a:t> </a:t>
          </a:r>
          <a:r>
            <a:rPr lang="id-ID" sz="1200" dirty="0" err="1"/>
            <a:t>indicators:Setting</a:t>
          </a:r>
          <a:r>
            <a:rPr lang="id-ID" sz="1200" dirty="0"/>
            <a:t> </a:t>
          </a:r>
          <a:r>
            <a:rPr lang="id-ID" sz="1200" dirty="0" err="1"/>
            <a:t>and</a:t>
          </a:r>
          <a:r>
            <a:rPr lang="id-ID" sz="1200" dirty="0"/>
            <a:t> </a:t>
          </a:r>
          <a:r>
            <a:rPr lang="id-ID" sz="1200" dirty="0" err="1"/>
            <a:t>infrastructure</a:t>
          </a:r>
          <a:r>
            <a:rPr lang="id-ID" sz="1200" dirty="0"/>
            <a:t>, </a:t>
          </a:r>
          <a:r>
            <a:rPr lang="id-ID" sz="1200" dirty="0" err="1"/>
            <a:t>energy</a:t>
          </a:r>
          <a:r>
            <a:rPr lang="id-ID" sz="1200" dirty="0"/>
            <a:t> </a:t>
          </a:r>
          <a:r>
            <a:rPr lang="id-ID" sz="1200" dirty="0" err="1"/>
            <a:t>and</a:t>
          </a:r>
          <a:r>
            <a:rPr lang="id-ID" sz="1200" dirty="0"/>
            <a:t> </a:t>
          </a:r>
          <a:r>
            <a:rPr lang="id-ID" sz="1200" dirty="0" err="1"/>
            <a:t>climate</a:t>
          </a:r>
          <a:r>
            <a:rPr lang="id-ID" sz="1200" dirty="0"/>
            <a:t> </a:t>
          </a:r>
          <a:r>
            <a:rPr lang="id-ID" sz="1200" dirty="0" err="1"/>
            <a:t>change</a:t>
          </a:r>
          <a:r>
            <a:rPr lang="id-ID" sz="1200" dirty="0"/>
            <a:t>, </a:t>
          </a:r>
          <a:r>
            <a:rPr lang="id-ID" sz="1200" dirty="0" err="1"/>
            <a:t>waste</a:t>
          </a:r>
          <a:r>
            <a:rPr lang="id-ID" sz="1200" dirty="0"/>
            <a:t>, </a:t>
          </a:r>
          <a:r>
            <a:rPr lang="id-ID" sz="1200" dirty="0" err="1"/>
            <a:t>water</a:t>
          </a:r>
          <a:r>
            <a:rPr lang="id-ID" sz="1200" dirty="0"/>
            <a:t>, </a:t>
          </a:r>
          <a:r>
            <a:rPr lang="id-ID" sz="1200" dirty="0" err="1"/>
            <a:t>transportation</a:t>
          </a:r>
          <a:endParaRPr lang="id-ID" sz="1200" dirty="0"/>
        </a:p>
      </dgm:t>
    </dgm:pt>
    <dgm:pt modelId="{C0A477B7-4D13-455D-B9B7-FC1B634812D5}" type="sibTrans" cxnId="{9BF664FA-71DB-4BE0-81D7-BC64E80A6B90}">
      <dgm:prSet/>
      <dgm:spPr/>
      <dgm:t>
        <a:bodyPr/>
        <a:lstStyle/>
        <a:p>
          <a:endParaRPr lang="id-ID"/>
        </a:p>
      </dgm:t>
    </dgm:pt>
    <dgm:pt modelId="{258B7916-F33B-4FD8-B2C3-7F603C3C4915}" type="parTrans" cxnId="{9BF664FA-71DB-4BE0-81D7-BC64E80A6B90}">
      <dgm:prSet/>
      <dgm:spPr/>
      <dgm:t>
        <a:bodyPr/>
        <a:lstStyle/>
        <a:p>
          <a:endParaRPr lang="id-ID"/>
        </a:p>
      </dgm:t>
    </dgm:pt>
    <dgm:pt modelId="{CCE617B0-95F3-488E-8C5D-EC353130C970}">
      <dgm:prSet custT="1"/>
      <dgm:spPr/>
      <dgm:t>
        <a:bodyPr/>
        <a:lstStyle/>
        <a:p>
          <a:r>
            <a:rPr lang="id-ID" sz="1100" dirty="0"/>
            <a:t>Detailed report on achievement on Smart Building Implementation,water appliances , Energy efficient appliances usage are replacing conventional appliances, </a:t>
          </a:r>
          <a:r>
            <a:rPr lang="en-US" sz="1100" dirty="0"/>
            <a:t>Ratio of renewable energy produce/production towards total energy usage per year</a:t>
          </a:r>
          <a:r>
            <a:rPr lang="id-ID" sz="1100" dirty="0"/>
            <a:t>, </a:t>
          </a:r>
          <a:r>
            <a:rPr lang="en-US" sz="1100" dirty="0"/>
            <a:t>Greenhouse gas emission reductions program</a:t>
          </a:r>
          <a:r>
            <a:rPr lang="id-ID" sz="1100" dirty="0"/>
            <a:t>,</a:t>
          </a:r>
          <a:r>
            <a:rPr lang="en-US" sz="1100" dirty="0"/>
            <a:t>Program to reduce the use of paper and plastic in campus</a:t>
          </a:r>
          <a:r>
            <a:rPr lang="id-ID" sz="1100" dirty="0"/>
            <a:t>, Water recycling program implementation, Parking area type, </a:t>
          </a:r>
          <a:r>
            <a:rPr lang="en-US" sz="1100" dirty="0"/>
            <a:t>Parking area reduction  for private vehicles within 3 years (from 2013 to 2015)</a:t>
          </a:r>
          <a:r>
            <a:rPr lang="id-ID" sz="1100" dirty="0"/>
            <a:t>, </a:t>
          </a:r>
          <a:r>
            <a:rPr lang="en-US" sz="1100" dirty="0"/>
            <a:t>Initiatives to decrease private vehicles on campus</a:t>
          </a:r>
          <a:endParaRPr lang="id-ID" sz="1100" dirty="0"/>
        </a:p>
      </dgm:t>
    </dgm:pt>
    <dgm:pt modelId="{5B216533-86AC-4AD6-B4E7-EA3CB8CAFB06}" type="parTrans" cxnId="{C688C66E-6FB8-4872-A4CE-ECE83FF54D74}">
      <dgm:prSet/>
      <dgm:spPr/>
      <dgm:t>
        <a:bodyPr/>
        <a:lstStyle/>
        <a:p>
          <a:endParaRPr lang="id-ID"/>
        </a:p>
      </dgm:t>
    </dgm:pt>
    <dgm:pt modelId="{F72895B9-3E20-42A8-B8BF-289C3851D0CE}" type="sibTrans" cxnId="{C688C66E-6FB8-4872-A4CE-ECE83FF54D74}">
      <dgm:prSet/>
      <dgm:spPr/>
      <dgm:t>
        <a:bodyPr/>
        <a:lstStyle/>
        <a:p>
          <a:endParaRPr lang="id-ID"/>
        </a:p>
      </dgm:t>
    </dgm:pt>
    <dgm:pt modelId="{AB76C4CA-4583-4EFB-9F56-CCBA64AFF1B3}">
      <dgm:prSet/>
      <dgm:spPr/>
      <dgm:t>
        <a:bodyPr/>
        <a:lstStyle/>
        <a:p>
          <a:r>
            <a:rPr lang="en-US" dirty="0"/>
            <a:t>2017</a:t>
          </a:r>
        </a:p>
      </dgm:t>
    </dgm:pt>
    <dgm:pt modelId="{28314E03-BA32-4AF3-97A7-773BB013C826}" type="parTrans" cxnId="{44F76F30-B141-4887-B427-8328226D9EF9}">
      <dgm:prSet/>
      <dgm:spPr/>
      <dgm:t>
        <a:bodyPr/>
        <a:lstStyle/>
        <a:p>
          <a:endParaRPr lang="en-US"/>
        </a:p>
      </dgm:t>
    </dgm:pt>
    <dgm:pt modelId="{1A6B676C-AF09-49EA-B5FD-7B9F68DA29FD}" type="sibTrans" cxnId="{44F76F30-B141-4887-B427-8328226D9EF9}">
      <dgm:prSet/>
      <dgm:spPr/>
      <dgm:t>
        <a:bodyPr/>
        <a:lstStyle/>
        <a:p>
          <a:endParaRPr lang="en-US"/>
        </a:p>
      </dgm:t>
    </dgm:pt>
    <dgm:pt modelId="{240FFCB1-C75A-4612-9025-79B71CC3557B}">
      <dgm:prSet/>
      <dgm:spPr/>
      <dgm:t>
        <a:bodyPr/>
        <a:lstStyle/>
        <a:p>
          <a:r>
            <a:rPr lang="en-US" dirty="0"/>
            <a:t>Theme: Global Campus Partnership for Sustainable Future</a:t>
          </a:r>
        </a:p>
      </dgm:t>
    </dgm:pt>
    <dgm:pt modelId="{55029674-DF90-43A0-B58B-882D5B34FB21}" type="parTrans" cxnId="{60CE2CD9-790E-4412-A746-803F3E6C3200}">
      <dgm:prSet/>
      <dgm:spPr/>
      <dgm:t>
        <a:bodyPr/>
        <a:lstStyle/>
        <a:p>
          <a:endParaRPr lang="en-US"/>
        </a:p>
      </dgm:t>
    </dgm:pt>
    <dgm:pt modelId="{89B574FB-B83D-4DC5-805C-70290D974B46}" type="sibTrans" cxnId="{60CE2CD9-790E-4412-A746-803F3E6C3200}">
      <dgm:prSet/>
      <dgm:spPr/>
      <dgm:t>
        <a:bodyPr/>
        <a:lstStyle/>
        <a:p>
          <a:endParaRPr lang="en-US"/>
        </a:p>
      </dgm:t>
    </dgm:pt>
    <dgm:pt modelId="{E93AE1AC-CB5F-4C98-B066-1AD2E1565FB7}">
      <dgm:prSet/>
      <dgm:spPr/>
      <dgm:t>
        <a:bodyPr/>
        <a:lstStyle/>
        <a:p>
          <a:r>
            <a:rPr lang="en-US" dirty="0"/>
            <a:t>Detailed report on achievement with evidences</a:t>
          </a:r>
        </a:p>
      </dgm:t>
    </dgm:pt>
    <dgm:pt modelId="{D9C8B908-E2A1-4AC5-813A-58150483C8C1}" type="parTrans" cxnId="{DF1EA780-AF91-4D37-9FD2-14FA7730A7CE}">
      <dgm:prSet/>
      <dgm:spPr/>
      <dgm:t>
        <a:bodyPr/>
        <a:lstStyle/>
        <a:p>
          <a:endParaRPr lang="en-US"/>
        </a:p>
      </dgm:t>
    </dgm:pt>
    <dgm:pt modelId="{BFB09B21-D45C-4C76-A5CB-0AF8C698C383}" type="sibTrans" cxnId="{DF1EA780-AF91-4D37-9FD2-14FA7730A7CE}">
      <dgm:prSet/>
      <dgm:spPr/>
      <dgm:t>
        <a:bodyPr/>
        <a:lstStyle/>
        <a:p>
          <a:endParaRPr lang="en-US"/>
        </a:p>
      </dgm:t>
    </dgm:pt>
    <dgm:pt modelId="{38E21F76-6DC8-4990-B7B1-3A9DF87E9570}" type="pres">
      <dgm:prSet presAssocID="{271788AE-2C97-426D-9A93-738058F3DB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E47744A9-37DE-4230-8A37-C90007AB4F83}" type="pres">
      <dgm:prSet presAssocID="{54868B30-EBDA-4FDF-A804-C860A662895C}" presName="composite" presStyleCnt="0"/>
      <dgm:spPr/>
    </dgm:pt>
    <dgm:pt modelId="{2A7090CA-CD84-4055-89DB-5636541245B4}" type="pres">
      <dgm:prSet presAssocID="{54868B30-EBDA-4FDF-A804-C860A662895C}" presName="parentText" presStyleLbl="alignNode1" presStyleIdx="0" presStyleCnt="8" custLinFactNeighborX="10393" custLinFactNeighborY="-32843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94D3B00-737F-446E-B947-05B339B33522}" type="pres">
      <dgm:prSet presAssocID="{54868B30-EBDA-4FDF-A804-C860A662895C}" presName="descendantText" presStyleLbl="alignAcc1" presStyleIdx="0" presStyleCnt="8" custScaleY="19929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7AC18D8-BD64-44FB-9B78-71259E81C45F}" type="pres">
      <dgm:prSet presAssocID="{AEAE2EE6-B408-4293-8EF9-17EC10251AEE}" presName="sp" presStyleCnt="0"/>
      <dgm:spPr/>
    </dgm:pt>
    <dgm:pt modelId="{55F5B5B2-5BA4-455F-AFF9-EEAD82E19689}" type="pres">
      <dgm:prSet presAssocID="{6B1A6113-2B3C-421F-998E-1AA6A9B0667D}" presName="composite" presStyleCnt="0"/>
      <dgm:spPr/>
    </dgm:pt>
    <dgm:pt modelId="{E661F622-BADC-42E3-BE17-ADC686EB16B0}" type="pres">
      <dgm:prSet presAssocID="{6B1A6113-2B3C-421F-998E-1AA6A9B0667D}" presName="parentText" presStyleLbl="alignNode1" presStyleIdx="1" presStyleCnt="8" custLinFactNeighborY="-21500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1341D01-D6F4-4D01-A9FA-DF1B2F163B0D}" type="pres">
      <dgm:prSet presAssocID="{6B1A6113-2B3C-421F-998E-1AA6A9B0667D}" presName="descendantText" presStyleLbl="alignAcc1" presStyleIdx="1" presStyleCnt="8" custLinFactNeighborX="44" custLinFactNeighborY="1940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C2DA04A-4A2E-4C75-9CEE-557F8579EC4E}" type="pres">
      <dgm:prSet presAssocID="{A2E0F02E-9156-465F-817C-4A428C358C35}" presName="sp" presStyleCnt="0"/>
      <dgm:spPr/>
    </dgm:pt>
    <dgm:pt modelId="{5B40DCFF-76F5-41FC-8C44-8D25EC7E0B5A}" type="pres">
      <dgm:prSet presAssocID="{465C40F9-1FC6-4A43-A7BC-BF0DB1467756}" presName="composite" presStyleCnt="0"/>
      <dgm:spPr/>
    </dgm:pt>
    <dgm:pt modelId="{B20EE333-E71E-4B0B-B1DE-545FE97593AA}" type="pres">
      <dgm:prSet presAssocID="{465C40F9-1FC6-4A43-A7BC-BF0DB1467756}" presName="parentText" presStyleLbl="alignNode1" presStyleIdx="2" presStyleCnt="8" custLinFactNeighborY="-10157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57F4753-3018-44FF-A8FC-E1DB4A8C0CB5}" type="pres">
      <dgm:prSet presAssocID="{465C40F9-1FC6-4A43-A7BC-BF0DB1467756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00D9504-6982-4926-93BB-F22119903C81}" type="pres">
      <dgm:prSet presAssocID="{5BE0B58B-34BC-4B3F-AFB8-328C2B75D573}" presName="sp" presStyleCnt="0"/>
      <dgm:spPr/>
    </dgm:pt>
    <dgm:pt modelId="{DFDD132D-E3B1-4517-B265-36577942FE57}" type="pres">
      <dgm:prSet presAssocID="{B365B68A-F524-430A-A96D-3F5563C99D6B}" presName="composite" presStyleCnt="0"/>
      <dgm:spPr/>
    </dgm:pt>
    <dgm:pt modelId="{EC4CDC84-E0EF-4B35-9754-6846D12E22FA}" type="pres">
      <dgm:prSet presAssocID="{B365B68A-F524-430A-A96D-3F5563C99D6B}" presName="parentText" presStyleLbl="alignNode1" presStyleIdx="3" presStyleCnt="8" custLinFactNeighborY="-24136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E63005E4-9E40-448C-87F8-B103155094EC}" type="pres">
      <dgm:prSet presAssocID="{B365B68A-F524-430A-A96D-3F5563C99D6B}" presName="descendantText" presStyleLbl="alignAcc1" presStyleIdx="3" presStyleCnt="8" custScaleY="49859" custLinFactNeighborX="341" custLinFactNeighborY="-2877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3107473-8B0F-4F12-8708-A905BE899A29}" type="pres">
      <dgm:prSet presAssocID="{E1A43647-5BD3-4169-9606-7B4EB201DDCC}" presName="sp" presStyleCnt="0"/>
      <dgm:spPr/>
    </dgm:pt>
    <dgm:pt modelId="{0456EE9C-DB9D-4A70-B024-8CB4C697E3A4}" type="pres">
      <dgm:prSet presAssocID="{354D217C-2BE3-49DD-8722-540DAD039D15}" presName="composite" presStyleCnt="0"/>
      <dgm:spPr/>
    </dgm:pt>
    <dgm:pt modelId="{DE672120-E7F4-4043-A3C2-FAEF5165C5E5}" type="pres">
      <dgm:prSet presAssocID="{354D217C-2BE3-49DD-8722-540DAD039D15}" presName="parentText" presStyleLbl="alignNode1" presStyleIdx="4" presStyleCnt="8" custLinFactNeighborX="-21460" custLinFactNeighborY="-27059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F348100-FAB1-4566-80CC-E24A124DAA12}" type="pres">
      <dgm:prSet presAssocID="{354D217C-2BE3-49DD-8722-540DAD039D15}" presName="descendantText" presStyleLbl="alignAcc1" presStyleIdx="4" presStyleCnt="8" custScaleY="143894" custLinFactNeighborX="718" custLinFactNeighborY="-5844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18DC0B20-06E4-4DA0-A2B5-D13146608154}" type="pres">
      <dgm:prSet presAssocID="{400B89D1-4DBF-4705-AD31-BC7F67AC8C06}" presName="sp" presStyleCnt="0"/>
      <dgm:spPr/>
    </dgm:pt>
    <dgm:pt modelId="{5FA4B69C-1FD4-4C09-AE04-9B4124D0D6A1}" type="pres">
      <dgm:prSet presAssocID="{7FE80DF0-B019-43F9-9C4F-BCE97395917A}" presName="composite" presStyleCnt="0"/>
      <dgm:spPr/>
    </dgm:pt>
    <dgm:pt modelId="{A201DA80-5E92-4DC7-A4F8-BC7F279BEFA0}" type="pres">
      <dgm:prSet presAssocID="{7FE80DF0-B019-43F9-9C4F-BCE97395917A}" presName="parentText" presStyleLbl="alignNode1" presStyleIdx="5" presStyleCnt="8" custLinFactNeighborY="-57680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1339086-F9FA-48AD-B7CC-DC9B83EA4AD7}" type="pres">
      <dgm:prSet presAssocID="{7FE80DF0-B019-43F9-9C4F-BCE97395917A}" presName="descendantText" presStyleLbl="alignAcc1" presStyleIdx="5" presStyleCnt="8" custScaleY="229120" custLinFactNeighborX="621" custLinFactNeighborY="-4017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87C81A6-72D8-419F-9A69-50DDC2EDB9D7}" type="pres">
      <dgm:prSet presAssocID="{9B8BF365-A786-44A1-AAA3-E3B7888DB807}" presName="sp" presStyleCnt="0"/>
      <dgm:spPr/>
    </dgm:pt>
    <dgm:pt modelId="{FB6CCDFA-F007-46D1-9A0B-CC3662EAEF8D}" type="pres">
      <dgm:prSet presAssocID="{A5C26EC2-F5FB-4D77-95E6-A4A0B18119E5}" presName="composite" presStyleCnt="0"/>
      <dgm:spPr/>
    </dgm:pt>
    <dgm:pt modelId="{FE208892-05FC-4D82-AF40-6258080B9306}" type="pres">
      <dgm:prSet presAssocID="{A5C26EC2-F5FB-4D77-95E6-A4A0B18119E5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28888C0-CD03-4E88-9423-6AF4F18DC4AD}" type="pres">
      <dgm:prSet presAssocID="{A5C26EC2-F5FB-4D77-95E6-A4A0B18119E5}" presName="descendantText" presStyleLbl="alignAcc1" presStyleIdx="6" presStyleCnt="8" custScaleY="324234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60BEFAB1-9481-4AF9-AACA-2FC095BD5099}" type="pres">
      <dgm:prSet presAssocID="{26EC25BB-974A-4902-B067-770B85DC88A4}" presName="sp" presStyleCnt="0"/>
      <dgm:spPr/>
    </dgm:pt>
    <dgm:pt modelId="{B28385A7-AFB2-43EF-A6C5-90A8C5B3D1C8}" type="pres">
      <dgm:prSet presAssocID="{AB76C4CA-4583-4EFB-9F56-CCBA64AFF1B3}" presName="composite" presStyleCnt="0"/>
      <dgm:spPr/>
    </dgm:pt>
    <dgm:pt modelId="{1A1BE9F6-D136-49D8-83F8-2A24E0CFEACE}" type="pres">
      <dgm:prSet presAssocID="{AB76C4CA-4583-4EFB-9F56-CCBA64AFF1B3}" presName="parentText" presStyleLbl="alignNode1" presStyleIdx="7" presStyleCnt="8" custLinFactNeighborY="29797">
        <dgm:presLayoutVars>
          <dgm:chMax val="1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7DD799B-428F-47BE-B8BD-33AF3BE97BE8}" type="pres">
      <dgm:prSet presAssocID="{AB76C4CA-4583-4EFB-9F56-CCBA64AFF1B3}" presName="descendantText" presStyleLbl="alignAcc1" presStyleIdx="7" presStyleCnt="8" custLinFactNeighborY="35222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33BE3D50-2947-4C99-A151-931BAF15C174}" type="presOf" srcId="{6B1A6113-2B3C-421F-998E-1AA6A9B0667D}" destId="{E661F622-BADC-42E3-BE17-ADC686EB16B0}" srcOrd="0" destOrd="0" presId="urn:microsoft.com/office/officeart/2005/8/layout/chevron2"/>
    <dgm:cxn modelId="{3CBF129C-3B6E-4CA3-84A2-C17C8AED5E70}" srcId="{271788AE-2C97-426D-9A93-738058F3DB4B}" destId="{354D217C-2BE3-49DD-8722-540DAD039D15}" srcOrd="4" destOrd="0" parTransId="{765568EC-16E3-48AE-8D61-73B449289B89}" sibTransId="{400B89D1-4DBF-4705-AD31-BC7F67AC8C06}"/>
    <dgm:cxn modelId="{44F76F30-B141-4887-B427-8328226D9EF9}" srcId="{271788AE-2C97-426D-9A93-738058F3DB4B}" destId="{AB76C4CA-4583-4EFB-9F56-CCBA64AFF1B3}" srcOrd="7" destOrd="0" parTransId="{28314E03-BA32-4AF3-97A7-773BB013C826}" sibTransId="{1A6B676C-AF09-49EA-B5FD-7B9F68DA29FD}"/>
    <dgm:cxn modelId="{DF1EA780-AF91-4D37-9FD2-14FA7730A7CE}" srcId="{AB76C4CA-4583-4EFB-9F56-CCBA64AFF1B3}" destId="{E93AE1AC-CB5F-4C98-B066-1AD2E1565FB7}" srcOrd="1" destOrd="0" parTransId="{D9C8B908-E2A1-4AC5-813A-58150483C8C1}" sibTransId="{BFB09B21-D45C-4C76-A5CB-0AF8C698C383}"/>
    <dgm:cxn modelId="{1A1C6F7C-04E4-4A01-A0E2-FFE56C5B2DF2}" type="presOf" srcId="{240FFCB1-C75A-4612-9025-79B71CC3557B}" destId="{F7DD799B-428F-47BE-B8BD-33AF3BE97BE8}" srcOrd="0" destOrd="0" presId="urn:microsoft.com/office/officeart/2005/8/layout/chevron2"/>
    <dgm:cxn modelId="{6F6D4A93-060E-425F-8BCF-0ABB12360BBD}" type="presOf" srcId="{625DC190-0C20-4CFF-9973-FB5E2AD6051C}" destId="{D1339086-F9FA-48AD-B7CC-DC9B83EA4AD7}" srcOrd="0" destOrd="0" presId="urn:microsoft.com/office/officeart/2005/8/layout/chevron2"/>
    <dgm:cxn modelId="{975734F3-C160-427F-9E99-C6136E68A27F}" srcId="{6B1A6113-2B3C-421F-998E-1AA6A9B0667D}" destId="{2E339E9A-10D0-4C60-BB3D-E0BED35A1BC4}" srcOrd="0" destOrd="0" parTransId="{D4EF8DF7-9ADC-4060-A7CC-9D43A5346BAD}" sibTransId="{9645EB88-7A41-4B1F-9909-3BF255183365}"/>
    <dgm:cxn modelId="{24E07DFA-8DF5-4D7D-8CF3-8A139B1F77E6}" type="presOf" srcId="{8DF171D3-5778-43B3-A9B9-665879AE57AD}" destId="{E94D3B00-737F-446E-B947-05B339B33522}" srcOrd="0" destOrd="0" presId="urn:microsoft.com/office/officeart/2005/8/layout/chevron2"/>
    <dgm:cxn modelId="{120C2DE9-822D-4DC2-9A35-1F6ABA4FD160}" type="presOf" srcId="{0DF5FE6E-9DA4-46F2-849F-7E3D87D65331}" destId="{928888C0-CD03-4E88-9423-6AF4F18DC4AD}" srcOrd="0" destOrd="0" presId="urn:microsoft.com/office/officeart/2005/8/layout/chevron2"/>
    <dgm:cxn modelId="{FECF1F60-4CCE-41AA-94ED-FFBC83FFF03E}" srcId="{7FE80DF0-B019-43F9-9C4F-BCE97395917A}" destId="{881CC195-7351-490D-BFF5-8F1C743DEFF4}" srcOrd="2" destOrd="0" parTransId="{83044C5A-58F6-4FD4-A187-B66A813AC159}" sibTransId="{8B3DFA3E-7A4E-495B-A6EC-B3090635D3CA}"/>
    <dgm:cxn modelId="{F3272F5A-FB7A-4C1F-A2F3-2DBA24E1FBD2}" type="presOf" srcId="{A5C26EC2-F5FB-4D77-95E6-A4A0B18119E5}" destId="{FE208892-05FC-4D82-AF40-6258080B9306}" srcOrd="0" destOrd="0" presId="urn:microsoft.com/office/officeart/2005/8/layout/chevron2"/>
    <dgm:cxn modelId="{FAC4BB4F-B45A-4B35-B1D1-D4EDA0657195}" type="presOf" srcId="{354D217C-2BE3-49DD-8722-540DAD039D15}" destId="{DE672120-E7F4-4043-A3C2-FAEF5165C5E5}" srcOrd="0" destOrd="0" presId="urn:microsoft.com/office/officeart/2005/8/layout/chevron2"/>
    <dgm:cxn modelId="{2A164E42-E24B-4616-BDD8-212483E80DC9}" type="presOf" srcId="{271788AE-2C97-426D-9A93-738058F3DB4B}" destId="{38E21F76-6DC8-4990-B7B1-3A9DF87E9570}" srcOrd="0" destOrd="0" presId="urn:microsoft.com/office/officeart/2005/8/layout/chevron2"/>
    <dgm:cxn modelId="{53CC4487-9AF5-46AB-B268-62CC6706ED63}" srcId="{271788AE-2C97-426D-9A93-738058F3DB4B}" destId="{A5C26EC2-F5FB-4D77-95E6-A4A0B18119E5}" srcOrd="6" destOrd="0" parTransId="{7B782F22-D398-495C-9DA5-D597827F807B}" sibTransId="{26EC25BB-974A-4902-B067-770B85DC88A4}"/>
    <dgm:cxn modelId="{D7BEE7C2-D8FC-4B94-951B-CF5AD270141C}" srcId="{271788AE-2C97-426D-9A93-738058F3DB4B}" destId="{B365B68A-F524-430A-A96D-3F5563C99D6B}" srcOrd="3" destOrd="0" parTransId="{F3F9132A-A043-4A9F-9E25-891D757BA77C}" sibTransId="{E1A43647-5BD3-4169-9606-7B4EB201DDCC}"/>
    <dgm:cxn modelId="{D5AC903A-1ADF-4B17-8447-CDD665A7384D}" type="presOf" srcId="{7C5B2C9C-6DA8-41C3-B7D1-027478323842}" destId="{357F4753-3018-44FF-A8FC-E1DB4A8C0CB5}" srcOrd="0" destOrd="1" presId="urn:microsoft.com/office/officeart/2005/8/layout/chevron2"/>
    <dgm:cxn modelId="{C688C66E-6FB8-4872-A4CE-ECE83FF54D74}" srcId="{A5C26EC2-F5FB-4D77-95E6-A4A0B18119E5}" destId="{CCE617B0-95F3-488E-8C5D-EC353130C970}" srcOrd="3" destOrd="0" parTransId="{5B216533-86AC-4AD6-B4E7-EA3CB8CAFB06}" sibTransId="{F72895B9-3E20-42A8-B8BF-289C3851D0CE}"/>
    <dgm:cxn modelId="{52105457-0508-48E2-AA11-0C938555A272}" srcId="{A5C26EC2-F5FB-4D77-95E6-A4A0B18119E5}" destId="{70C734EC-56C5-4343-9586-669AB71E8602}" srcOrd="1" destOrd="0" parTransId="{4D9F804C-4E14-4405-80E7-E5128067A33B}" sibTransId="{63766B33-5C3A-4E0B-BB63-477ACF64FD2F}"/>
    <dgm:cxn modelId="{D6CAB1B0-E7AF-480F-8517-F10E711BF8A5}" srcId="{354D217C-2BE3-49DD-8722-540DAD039D15}" destId="{B60DAC21-CE0D-4E08-A4D5-77D8A2645761}" srcOrd="0" destOrd="0" parTransId="{35AEEE2B-CA52-4BB1-A5D9-847EA30690E0}" sibTransId="{A2BD3A8E-DEBB-40BB-96FB-DB55E9D47D2E}"/>
    <dgm:cxn modelId="{8F9F4792-BBFA-4707-936A-533533E07B67}" type="presOf" srcId="{0E7705CE-250D-4414-B65D-581CA19A30EC}" destId="{3F348100-FAB1-4566-80CC-E24A124DAA12}" srcOrd="0" destOrd="2" presId="urn:microsoft.com/office/officeart/2005/8/layout/chevron2"/>
    <dgm:cxn modelId="{807AD701-B405-43B4-B337-652D49C75BE6}" type="presOf" srcId="{70C734EC-56C5-4343-9586-669AB71E8602}" destId="{928888C0-CD03-4E88-9423-6AF4F18DC4AD}" srcOrd="0" destOrd="1" presId="urn:microsoft.com/office/officeart/2005/8/layout/chevron2"/>
    <dgm:cxn modelId="{D70E63FD-365F-4923-922C-F120E0893FE9}" srcId="{354D217C-2BE3-49DD-8722-540DAD039D15}" destId="{7B63A6B5-05B3-4053-BEED-78E5F7142E67}" srcOrd="1" destOrd="0" parTransId="{876AB404-4A59-4382-9E76-4F52D27CF0FC}" sibTransId="{11F6525A-9AA3-45E0-BC93-3B6EB87A95D8}"/>
    <dgm:cxn modelId="{AE55935F-BAF6-4BD3-9542-E723843DB2C5}" srcId="{6B1A6113-2B3C-421F-998E-1AA6A9B0667D}" destId="{D37883E7-2D77-43AE-B69E-2A93ED456664}" srcOrd="1" destOrd="0" parTransId="{477CFF2B-9087-42FE-A60E-4E9510845222}" sibTransId="{714DAF06-681C-450A-B070-BDAFBA532522}"/>
    <dgm:cxn modelId="{EC2EB5D6-97D7-41F9-8986-78B107560B53}" type="presOf" srcId="{79DF39DE-0A9A-439A-8E1C-68BBB85EFBA0}" destId="{D1339086-F9FA-48AD-B7CC-DC9B83EA4AD7}" srcOrd="0" destOrd="1" presId="urn:microsoft.com/office/officeart/2005/8/layout/chevron2"/>
    <dgm:cxn modelId="{7775F8F7-66B8-4570-8FDE-DAEB4DED13E2}" srcId="{465C40F9-1FC6-4A43-A7BC-BF0DB1467756}" destId="{7C5B2C9C-6DA8-41C3-B7D1-027478323842}" srcOrd="1" destOrd="0" parTransId="{0C26EB34-2021-446D-B06D-4A16A5E85162}" sibTransId="{A2996A0F-EE50-4455-B31C-520AB16E3A75}"/>
    <dgm:cxn modelId="{D788C9DF-D586-4EED-9692-68EE398C90CC}" srcId="{54868B30-EBDA-4FDF-A804-C860A662895C}" destId="{AE43F0C0-EB89-4012-8B01-400BCDD7409D}" srcOrd="1" destOrd="0" parTransId="{B0A49F3F-A508-4796-9D93-5E10A5E757D3}" sibTransId="{8CE7A677-50FC-4B68-9808-F0E72D77527E}"/>
    <dgm:cxn modelId="{D23B088D-E3DA-4CC1-A92D-1ACD569E83A4}" type="presOf" srcId="{CCE617B0-95F3-488E-8C5D-EC353130C970}" destId="{928888C0-CD03-4E88-9423-6AF4F18DC4AD}" srcOrd="0" destOrd="3" presId="urn:microsoft.com/office/officeart/2005/8/layout/chevron2"/>
    <dgm:cxn modelId="{E1C2F825-1493-49D1-B94D-53A7828D286B}" srcId="{7FE80DF0-B019-43F9-9C4F-BCE97395917A}" destId="{625DC190-0C20-4CFF-9973-FB5E2AD6051C}" srcOrd="0" destOrd="0" parTransId="{BD82AB7B-C59B-4770-8111-F53DEAA64FD6}" sibTransId="{160BA2E9-82A3-4931-A5E2-8D609F014162}"/>
    <dgm:cxn modelId="{4519F7D9-D608-48B8-8FA3-DBE15A6233BA}" type="presOf" srcId="{465C40F9-1FC6-4A43-A7BC-BF0DB1467756}" destId="{B20EE333-E71E-4B0B-B1DE-545FE97593AA}" srcOrd="0" destOrd="0" presId="urn:microsoft.com/office/officeart/2005/8/layout/chevron2"/>
    <dgm:cxn modelId="{C260FD52-1BA9-48AF-9087-1CA0A8822FEC}" srcId="{271788AE-2C97-426D-9A93-738058F3DB4B}" destId="{6B1A6113-2B3C-421F-998E-1AA6A9B0667D}" srcOrd="1" destOrd="0" parTransId="{A0D69B22-4142-4FEE-80F8-09B93BC49732}" sibTransId="{A2E0F02E-9156-465F-817C-4A428C358C35}"/>
    <dgm:cxn modelId="{EDE61C89-ADD7-4F96-B262-0B7CA34AD390}" srcId="{A5C26EC2-F5FB-4D77-95E6-A4A0B18119E5}" destId="{0DF5FE6E-9DA4-46F2-849F-7E3D87D65331}" srcOrd="0" destOrd="0" parTransId="{818644B0-D41A-4B05-A959-13E11BDD3A98}" sibTransId="{A5D3DD14-D4DE-4B44-A6F6-6828FC724F22}"/>
    <dgm:cxn modelId="{594D4093-F377-4DE7-B0ED-D7058CC8DC1B}" type="presOf" srcId="{5B9AFCA1-ABBE-46FB-90B9-2D02718E99AF}" destId="{E63005E4-9E40-448C-87F8-B103155094EC}" srcOrd="0" destOrd="0" presId="urn:microsoft.com/office/officeart/2005/8/layout/chevron2"/>
    <dgm:cxn modelId="{9E8DDB07-2DBE-4A14-8516-F31AF60314FF}" type="presOf" srcId="{7B63A6B5-05B3-4053-BEED-78E5F7142E67}" destId="{3F348100-FAB1-4566-80CC-E24A124DAA12}" srcOrd="0" destOrd="1" presId="urn:microsoft.com/office/officeart/2005/8/layout/chevron2"/>
    <dgm:cxn modelId="{6DF4ABD6-83C1-4ADA-85C6-6AFBD6932749}" srcId="{465C40F9-1FC6-4A43-A7BC-BF0DB1467756}" destId="{FA92D8E1-4AE3-4A63-BF16-090215F0E4EE}" srcOrd="0" destOrd="0" parTransId="{B2911295-F774-4ED2-AFC3-C0E9D5557660}" sibTransId="{62A5FBDE-CD83-4633-9414-1A9F3EB484D4}"/>
    <dgm:cxn modelId="{9D790C9F-6013-42A9-B2F6-BA6CF5E2B42A}" srcId="{54868B30-EBDA-4FDF-A804-C860A662895C}" destId="{8DF171D3-5778-43B3-A9B9-665879AE57AD}" srcOrd="0" destOrd="0" parTransId="{3172C7E8-F34C-4176-B70F-725B87221340}" sibTransId="{B187162D-EABB-4C26-8BC9-A78FE07649B8}"/>
    <dgm:cxn modelId="{A542B82F-0466-4BF4-9188-A538BC57477B}" srcId="{7FE80DF0-B019-43F9-9C4F-BCE97395917A}" destId="{79DF39DE-0A9A-439A-8E1C-68BBB85EFBA0}" srcOrd="1" destOrd="0" parTransId="{F035EBD3-AEE3-46C7-8B4C-4B8E1CE437B8}" sibTransId="{82F6BFB3-005C-4DB3-9501-94B2AA4DDE55}"/>
    <dgm:cxn modelId="{AAAB9B52-0AA6-4AA7-91C3-AA2D7156DC65}" srcId="{7FE80DF0-B019-43F9-9C4F-BCE97395917A}" destId="{1ABE6DB5-8C2A-40FB-99B8-4D16B6616034}" srcOrd="3" destOrd="0" parTransId="{62E2B94A-4AC9-4BB2-BABF-25A20D0A9841}" sibTransId="{8AAD7725-E3D2-4FF4-88CE-71B32B800201}"/>
    <dgm:cxn modelId="{836DCDF7-E878-4407-B7C4-53FB99E25D8E}" srcId="{A5C26EC2-F5FB-4D77-95E6-A4A0B18119E5}" destId="{5A63D06D-04FF-41DF-ADF8-7354EF441028}" srcOrd="2" destOrd="0" parTransId="{F14F2652-42EA-4D9A-8283-4099C67463A5}" sibTransId="{F14866FF-4E2E-49DC-A594-44EB5AE5208E}"/>
    <dgm:cxn modelId="{D9655FDA-08B3-497F-A94A-AAD706EA8855}" type="presOf" srcId="{B365B68A-F524-430A-A96D-3F5563C99D6B}" destId="{EC4CDC84-E0EF-4B35-9754-6846D12E22FA}" srcOrd="0" destOrd="0" presId="urn:microsoft.com/office/officeart/2005/8/layout/chevron2"/>
    <dgm:cxn modelId="{BCE6873E-D1A6-4CFA-BE6C-1D84CC91250B}" srcId="{354D217C-2BE3-49DD-8722-540DAD039D15}" destId="{0E7705CE-250D-4414-B65D-581CA19A30EC}" srcOrd="2" destOrd="0" parTransId="{1882F315-0937-4F6C-BBFD-C4D00CFBF06C}" sibTransId="{43558B51-2DF8-4E67-BBCA-7408BBFFEE79}"/>
    <dgm:cxn modelId="{C4473980-E71C-47D8-93EE-B497D061F9CE}" srcId="{271788AE-2C97-426D-9A93-738058F3DB4B}" destId="{465C40F9-1FC6-4A43-A7BC-BF0DB1467756}" srcOrd="2" destOrd="0" parTransId="{9BE5CDE4-9DDE-4BEE-B4C9-033E84305C08}" sibTransId="{5BE0B58B-34BC-4B3F-AFB8-328C2B75D573}"/>
    <dgm:cxn modelId="{B4D44895-2F8F-4666-AE8D-83E2D2E3427A}" type="presOf" srcId="{6AD986A7-0C37-49B2-83D2-20CF2E4C56FD}" destId="{E94D3B00-737F-446E-B947-05B339B33522}" srcOrd="0" destOrd="2" presId="urn:microsoft.com/office/officeart/2005/8/layout/chevron2"/>
    <dgm:cxn modelId="{83C97E4A-7936-4EF6-B5E7-D6349F47EC0E}" type="presOf" srcId="{5A63D06D-04FF-41DF-ADF8-7354EF441028}" destId="{928888C0-CD03-4E88-9423-6AF4F18DC4AD}" srcOrd="0" destOrd="2" presId="urn:microsoft.com/office/officeart/2005/8/layout/chevron2"/>
    <dgm:cxn modelId="{F87FFAC8-D9E4-4407-881C-C8958BA112CE}" type="presOf" srcId="{1ABE6DB5-8C2A-40FB-99B8-4D16B6616034}" destId="{D1339086-F9FA-48AD-B7CC-DC9B83EA4AD7}" srcOrd="0" destOrd="3" presId="urn:microsoft.com/office/officeart/2005/8/layout/chevron2"/>
    <dgm:cxn modelId="{2C4D15D1-E112-4136-9661-20FE9A42F45E}" srcId="{B365B68A-F524-430A-A96D-3F5563C99D6B}" destId="{5B9AFCA1-ABBE-46FB-90B9-2D02718E99AF}" srcOrd="0" destOrd="0" parTransId="{6B61A915-6152-425E-9A0E-D701B82DB670}" sibTransId="{B202214A-B196-4B07-BCA7-74CF43795FCA}"/>
    <dgm:cxn modelId="{B017E44A-6AA5-4357-8EFF-7F4864FA24C0}" type="presOf" srcId="{AB76C4CA-4583-4EFB-9F56-CCBA64AFF1B3}" destId="{1A1BE9F6-D136-49D8-83F8-2A24E0CFEACE}" srcOrd="0" destOrd="0" presId="urn:microsoft.com/office/officeart/2005/8/layout/chevron2"/>
    <dgm:cxn modelId="{E97AE6FE-F2F6-4B69-9E14-5FB4C3E02049}" type="presOf" srcId="{54868B30-EBDA-4FDF-A804-C860A662895C}" destId="{2A7090CA-CD84-4055-89DB-5636541245B4}" srcOrd="0" destOrd="0" presId="urn:microsoft.com/office/officeart/2005/8/layout/chevron2"/>
    <dgm:cxn modelId="{447912CE-B433-432C-AF5B-80B702ECA25C}" type="presOf" srcId="{D37883E7-2D77-43AE-B69E-2A93ED456664}" destId="{21341D01-D6F4-4D01-A9FA-DF1B2F163B0D}" srcOrd="0" destOrd="1" presId="urn:microsoft.com/office/officeart/2005/8/layout/chevron2"/>
    <dgm:cxn modelId="{D82622E7-C4EC-4E4A-9F29-29A9DC9EE927}" type="presOf" srcId="{E93AE1AC-CB5F-4C98-B066-1AD2E1565FB7}" destId="{F7DD799B-428F-47BE-B8BD-33AF3BE97BE8}" srcOrd="0" destOrd="1" presId="urn:microsoft.com/office/officeart/2005/8/layout/chevron2"/>
    <dgm:cxn modelId="{838298E2-79F5-4024-BA40-5E4C16CD236E}" type="presOf" srcId="{FA92D8E1-4AE3-4A63-BF16-090215F0E4EE}" destId="{357F4753-3018-44FF-A8FC-E1DB4A8C0CB5}" srcOrd="0" destOrd="0" presId="urn:microsoft.com/office/officeart/2005/8/layout/chevron2"/>
    <dgm:cxn modelId="{24B656C2-BA1C-42B1-851F-6C46FB944CAF}" srcId="{271788AE-2C97-426D-9A93-738058F3DB4B}" destId="{7FE80DF0-B019-43F9-9C4F-BCE97395917A}" srcOrd="5" destOrd="0" parTransId="{445A84CF-4028-4556-94B1-4F5F40EF0602}" sibTransId="{9B8BF365-A786-44A1-AAA3-E3B7888DB807}"/>
    <dgm:cxn modelId="{11C5EC34-6125-48B6-AE70-68366F50FB97}" srcId="{271788AE-2C97-426D-9A93-738058F3DB4B}" destId="{54868B30-EBDA-4FDF-A804-C860A662895C}" srcOrd="0" destOrd="0" parTransId="{9A8A19EB-A341-4DA1-A0E4-F2C46EA6CC3C}" sibTransId="{AEAE2EE6-B408-4293-8EF9-17EC10251AEE}"/>
    <dgm:cxn modelId="{5FDAB2D3-F9E6-4642-920A-C9564CD173F9}" type="presOf" srcId="{881CC195-7351-490D-BFF5-8F1C743DEFF4}" destId="{D1339086-F9FA-48AD-B7CC-DC9B83EA4AD7}" srcOrd="0" destOrd="2" presId="urn:microsoft.com/office/officeart/2005/8/layout/chevron2"/>
    <dgm:cxn modelId="{9BF664FA-71DB-4BE0-81D7-BC64E80A6B90}" srcId="{54868B30-EBDA-4FDF-A804-C860A662895C}" destId="{6AD986A7-0C37-49B2-83D2-20CF2E4C56FD}" srcOrd="2" destOrd="0" parTransId="{258B7916-F33B-4FD8-B2C3-7F603C3C4915}" sibTransId="{C0A477B7-4D13-455D-B9B7-FC1B634812D5}"/>
    <dgm:cxn modelId="{9DF8A504-CC7F-4ACE-AF08-3B28F85A5F68}" type="presOf" srcId="{AE43F0C0-EB89-4012-8B01-400BCDD7409D}" destId="{E94D3B00-737F-446E-B947-05B339B33522}" srcOrd="0" destOrd="1" presId="urn:microsoft.com/office/officeart/2005/8/layout/chevron2"/>
    <dgm:cxn modelId="{60CE2CD9-790E-4412-A746-803F3E6C3200}" srcId="{AB76C4CA-4583-4EFB-9F56-CCBA64AFF1B3}" destId="{240FFCB1-C75A-4612-9025-79B71CC3557B}" srcOrd="0" destOrd="0" parTransId="{55029674-DF90-43A0-B58B-882D5B34FB21}" sibTransId="{89B574FB-B83D-4DC5-805C-70290D974B46}"/>
    <dgm:cxn modelId="{FC2828E4-0422-4E78-AEEE-B89CBF0437E6}" type="presOf" srcId="{B60DAC21-CE0D-4E08-A4D5-77D8A2645761}" destId="{3F348100-FAB1-4566-80CC-E24A124DAA12}" srcOrd="0" destOrd="0" presId="urn:microsoft.com/office/officeart/2005/8/layout/chevron2"/>
    <dgm:cxn modelId="{3D24C143-777E-45C8-A742-6A9EB420026E}" type="presOf" srcId="{7FE80DF0-B019-43F9-9C4F-BCE97395917A}" destId="{A201DA80-5E92-4DC7-A4F8-BC7F279BEFA0}" srcOrd="0" destOrd="0" presId="urn:microsoft.com/office/officeart/2005/8/layout/chevron2"/>
    <dgm:cxn modelId="{F89CC4F0-E9DB-412A-8CDB-1DACC71E54B2}" type="presOf" srcId="{2E339E9A-10D0-4C60-BB3D-E0BED35A1BC4}" destId="{21341D01-D6F4-4D01-A9FA-DF1B2F163B0D}" srcOrd="0" destOrd="0" presId="urn:microsoft.com/office/officeart/2005/8/layout/chevron2"/>
    <dgm:cxn modelId="{391B6FB4-36CA-49FB-BF45-9439FCD91237}" type="presParOf" srcId="{38E21F76-6DC8-4990-B7B1-3A9DF87E9570}" destId="{E47744A9-37DE-4230-8A37-C90007AB4F83}" srcOrd="0" destOrd="0" presId="urn:microsoft.com/office/officeart/2005/8/layout/chevron2"/>
    <dgm:cxn modelId="{F11414CB-C8F5-4F3C-9B1E-963187C8F175}" type="presParOf" srcId="{E47744A9-37DE-4230-8A37-C90007AB4F83}" destId="{2A7090CA-CD84-4055-89DB-5636541245B4}" srcOrd="0" destOrd="0" presId="urn:microsoft.com/office/officeart/2005/8/layout/chevron2"/>
    <dgm:cxn modelId="{FDB45B74-4B98-411A-B516-79EDD17B75C0}" type="presParOf" srcId="{E47744A9-37DE-4230-8A37-C90007AB4F83}" destId="{E94D3B00-737F-446E-B947-05B339B33522}" srcOrd="1" destOrd="0" presId="urn:microsoft.com/office/officeart/2005/8/layout/chevron2"/>
    <dgm:cxn modelId="{62230842-FE13-402C-924F-2CF256AA2077}" type="presParOf" srcId="{38E21F76-6DC8-4990-B7B1-3A9DF87E9570}" destId="{87AC18D8-BD64-44FB-9B78-71259E81C45F}" srcOrd="1" destOrd="0" presId="urn:microsoft.com/office/officeart/2005/8/layout/chevron2"/>
    <dgm:cxn modelId="{620CB1C8-31E1-4C69-81F9-AD4998FCF25E}" type="presParOf" srcId="{38E21F76-6DC8-4990-B7B1-3A9DF87E9570}" destId="{55F5B5B2-5BA4-455F-AFF9-EEAD82E19689}" srcOrd="2" destOrd="0" presId="urn:microsoft.com/office/officeart/2005/8/layout/chevron2"/>
    <dgm:cxn modelId="{D1FA4862-99FC-43F4-99BB-FF35BD2E34EB}" type="presParOf" srcId="{55F5B5B2-5BA4-455F-AFF9-EEAD82E19689}" destId="{E661F622-BADC-42E3-BE17-ADC686EB16B0}" srcOrd="0" destOrd="0" presId="urn:microsoft.com/office/officeart/2005/8/layout/chevron2"/>
    <dgm:cxn modelId="{EA243821-546D-4D87-8EDF-3DD0BE494A59}" type="presParOf" srcId="{55F5B5B2-5BA4-455F-AFF9-EEAD82E19689}" destId="{21341D01-D6F4-4D01-A9FA-DF1B2F163B0D}" srcOrd="1" destOrd="0" presId="urn:microsoft.com/office/officeart/2005/8/layout/chevron2"/>
    <dgm:cxn modelId="{68514405-56AF-4EDA-AF6A-229B062B0ADC}" type="presParOf" srcId="{38E21F76-6DC8-4990-B7B1-3A9DF87E9570}" destId="{CC2DA04A-4A2E-4C75-9CEE-557F8579EC4E}" srcOrd="3" destOrd="0" presId="urn:microsoft.com/office/officeart/2005/8/layout/chevron2"/>
    <dgm:cxn modelId="{939061AD-EA4E-4B4C-8BAC-56FE8AF43C00}" type="presParOf" srcId="{38E21F76-6DC8-4990-B7B1-3A9DF87E9570}" destId="{5B40DCFF-76F5-41FC-8C44-8D25EC7E0B5A}" srcOrd="4" destOrd="0" presId="urn:microsoft.com/office/officeart/2005/8/layout/chevron2"/>
    <dgm:cxn modelId="{92123563-9608-41C1-815C-DDA2573B5D75}" type="presParOf" srcId="{5B40DCFF-76F5-41FC-8C44-8D25EC7E0B5A}" destId="{B20EE333-E71E-4B0B-B1DE-545FE97593AA}" srcOrd="0" destOrd="0" presId="urn:microsoft.com/office/officeart/2005/8/layout/chevron2"/>
    <dgm:cxn modelId="{2C9E0190-46F7-4511-AA92-32ECC884E2BD}" type="presParOf" srcId="{5B40DCFF-76F5-41FC-8C44-8D25EC7E0B5A}" destId="{357F4753-3018-44FF-A8FC-E1DB4A8C0CB5}" srcOrd="1" destOrd="0" presId="urn:microsoft.com/office/officeart/2005/8/layout/chevron2"/>
    <dgm:cxn modelId="{4B054914-2E6E-4983-9A9B-C998AB09E8C3}" type="presParOf" srcId="{38E21F76-6DC8-4990-B7B1-3A9DF87E9570}" destId="{F00D9504-6982-4926-93BB-F22119903C81}" srcOrd="5" destOrd="0" presId="urn:microsoft.com/office/officeart/2005/8/layout/chevron2"/>
    <dgm:cxn modelId="{2C5DDCA0-C72B-41B0-869F-5ED094864A21}" type="presParOf" srcId="{38E21F76-6DC8-4990-B7B1-3A9DF87E9570}" destId="{DFDD132D-E3B1-4517-B265-36577942FE57}" srcOrd="6" destOrd="0" presId="urn:microsoft.com/office/officeart/2005/8/layout/chevron2"/>
    <dgm:cxn modelId="{C1BE1981-4D29-49C3-B4D2-7B62AA0F8A3A}" type="presParOf" srcId="{DFDD132D-E3B1-4517-B265-36577942FE57}" destId="{EC4CDC84-E0EF-4B35-9754-6846D12E22FA}" srcOrd="0" destOrd="0" presId="urn:microsoft.com/office/officeart/2005/8/layout/chevron2"/>
    <dgm:cxn modelId="{29A0BC4C-2DB5-416E-9575-6AE2454E2382}" type="presParOf" srcId="{DFDD132D-E3B1-4517-B265-36577942FE57}" destId="{E63005E4-9E40-448C-87F8-B103155094EC}" srcOrd="1" destOrd="0" presId="urn:microsoft.com/office/officeart/2005/8/layout/chevron2"/>
    <dgm:cxn modelId="{4A81B8E5-D6AE-42D4-9933-1DD7604EA094}" type="presParOf" srcId="{38E21F76-6DC8-4990-B7B1-3A9DF87E9570}" destId="{B3107473-8B0F-4F12-8708-A905BE899A29}" srcOrd="7" destOrd="0" presId="urn:microsoft.com/office/officeart/2005/8/layout/chevron2"/>
    <dgm:cxn modelId="{36B32761-E367-4DC6-86E7-E5BD48FF8AD3}" type="presParOf" srcId="{38E21F76-6DC8-4990-B7B1-3A9DF87E9570}" destId="{0456EE9C-DB9D-4A70-B024-8CB4C697E3A4}" srcOrd="8" destOrd="0" presId="urn:microsoft.com/office/officeart/2005/8/layout/chevron2"/>
    <dgm:cxn modelId="{7F05EA46-0D0E-4A6B-8882-AC39844C0C25}" type="presParOf" srcId="{0456EE9C-DB9D-4A70-B024-8CB4C697E3A4}" destId="{DE672120-E7F4-4043-A3C2-FAEF5165C5E5}" srcOrd="0" destOrd="0" presId="urn:microsoft.com/office/officeart/2005/8/layout/chevron2"/>
    <dgm:cxn modelId="{40ACB01C-11AA-4D3D-A43F-07041D33EC32}" type="presParOf" srcId="{0456EE9C-DB9D-4A70-B024-8CB4C697E3A4}" destId="{3F348100-FAB1-4566-80CC-E24A124DAA12}" srcOrd="1" destOrd="0" presId="urn:microsoft.com/office/officeart/2005/8/layout/chevron2"/>
    <dgm:cxn modelId="{A40E91ED-7CC5-4CC6-BAEF-EC9ABE0A0D3C}" type="presParOf" srcId="{38E21F76-6DC8-4990-B7B1-3A9DF87E9570}" destId="{18DC0B20-06E4-4DA0-A2B5-D13146608154}" srcOrd="9" destOrd="0" presId="urn:microsoft.com/office/officeart/2005/8/layout/chevron2"/>
    <dgm:cxn modelId="{70C44154-34A3-494B-BAFF-C337ABFA9E93}" type="presParOf" srcId="{38E21F76-6DC8-4990-B7B1-3A9DF87E9570}" destId="{5FA4B69C-1FD4-4C09-AE04-9B4124D0D6A1}" srcOrd="10" destOrd="0" presId="urn:microsoft.com/office/officeart/2005/8/layout/chevron2"/>
    <dgm:cxn modelId="{80702C78-D87A-4758-B89F-5B12CACC8B10}" type="presParOf" srcId="{5FA4B69C-1FD4-4C09-AE04-9B4124D0D6A1}" destId="{A201DA80-5E92-4DC7-A4F8-BC7F279BEFA0}" srcOrd="0" destOrd="0" presId="urn:microsoft.com/office/officeart/2005/8/layout/chevron2"/>
    <dgm:cxn modelId="{408D72B0-0310-46B0-A334-C5C5E6F4E4A1}" type="presParOf" srcId="{5FA4B69C-1FD4-4C09-AE04-9B4124D0D6A1}" destId="{D1339086-F9FA-48AD-B7CC-DC9B83EA4AD7}" srcOrd="1" destOrd="0" presId="urn:microsoft.com/office/officeart/2005/8/layout/chevron2"/>
    <dgm:cxn modelId="{CF2F81F2-D6FE-4A48-AA77-D44C9B4A3919}" type="presParOf" srcId="{38E21F76-6DC8-4990-B7B1-3A9DF87E9570}" destId="{087C81A6-72D8-419F-9A69-50DDC2EDB9D7}" srcOrd="11" destOrd="0" presId="urn:microsoft.com/office/officeart/2005/8/layout/chevron2"/>
    <dgm:cxn modelId="{5DE22A0A-38B3-4B9E-B456-9223C9F75219}" type="presParOf" srcId="{38E21F76-6DC8-4990-B7B1-3A9DF87E9570}" destId="{FB6CCDFA-F007-46D1-9A0B-CC3662EAEF8D}" srcOrd="12" destOrd="0" presId="urn:microsoft.com/office/officeart/2005/8/layout/chevron2"/>
    <dgm:cxn modelId="{00F7DED5-5ABA-4D1B-910E-645F91A3BA75}" type="presParOf" srcId="{FB6CCDFA-F007-46D1-9A0B-CC3662EAEF8D}" destId="{FE208892-05FC-4D82-AF40-6258080B9306}" srcOrd="0" destOrd="0" presId="urn:microsoft.com/office/officeart/2005/8/layout/chevron2"/>
    <dgm:cxn modelId="{86C4A1C5-2FF2-42DA-88E7-1BF3B7E8FA41}" type="presParOf" srcId="{FB6CCDFA-F007-46D1-9A0B-CC3662EAEF8D}" destId="{928888C0-CD03-4E88-9423-6AF4F18DC4AD}" srcOrd="1" destOrd="0" presId="urn:microsoft.com/office/officeart/2005/8/layout/chevron2"/>
    <dgm:cxn modelId="{79B1CE69-4E74-4327-AA20-2115A916A36B}" type="presParOf" srcId="{38E21F76-6DC8-4990-B7B1-3A9DF87E9570}" destId="{60BEFAB1-9481-4AF9-AACA-2FC095BD5099}" srcOrd="13" destOrd="0" presId="urn:microsoft.com/office/officeart/2005/8/layout/chevron2"/>
    <dgm:cxn modelId="{761551D9-8F21-46D0-9669-803A5B29FC6C}" type="presParOf" srcId="{38E21F76-6DC8-4990-B7B1-3A9DF87E9570}" destId="{B28385A7-AFB2-43EF-A6C5-90A8C5B3D1C8}" srcOrd="14" destOrd="0" presId="urn:microsoft.com/office/officeart/2005/8/layout/chevron2"/>
    <dgm:cxn modelId="{990119D3-F4C3-4DC5-950F-4A973FA2D9A5}" type="presParOf" srcId="{B28385A7-AFB2-43EF-A6C5-90A8C5B3D1C8}" destId="{1A1BE9F6-D136-49D8-83F8-2A24E0CFEACE}" srcOrd="0" destOrd="0" presId="urn:microsoft.com/office/officeart/2005/8/layout/chevron2"/>
    <dgm:cxn modelId="{52DADF24-5C53-4CB6-AB38-1A56212DA76F}" type="presParOf" srcId="{B28385A7-AFB2-43EF-A6C5-90A8C5B3D1C8}" destId="{F7DD799B-428F-47BE-B8BD-33AF3BE97B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041CC0-047B-4EE5-B464-C6BC03FA2789}" type="doc">
      <dgm:prSet loTypeId="urn:microsoft.com/office/officeart/2005/8/layout/hProcess11" loCatId="process" qsTypeId="urn:microsoft.com/office/officeart/2005/8/quickstyle/simple1#2" qsCatId="simple" csTypeId="urn:microsoft.com/office/officeart/2005/8/colors/accent4_2" csCatId="accent4" phldr="1"/>
      <dgm:spPr>
        <a:scene3d>
          <a:camera prst="isometricOffAxis1Right"/>
          <a:lightRig rig="threePt" dir="t"/>
        </a:scene3d>
      </dgm:spPr>
    </dgm:pt>
    <dgm:pt modelId="{784977EB-970F-4897-A0C9-BDF16CFD22A1}">
      <dgm:prSet phldrT="[Text]" custT="1"/>
      <dgm:spPr/>
      <dgm:t>
        <a:bodyPr/>
        <a:lstStyle/>
        <a:p>
          <a:r>
            <a:rPr lang="en-US" sz="1800" b="1" dirty="0"/>
            <a:t>May – September 2018</a:t>
          </a:r>
          <a:endParaRPr lang="id-ID" sz="1800" b="1" dirty="0"/>
        </a:p>
      </dgm:t>
    </dgm:pt>
    <dgm:pt modelId="{774992DA-1A42-4CE1-B24A-9D34BECA2183}" type="parTrans" cxnId="{D5419F41-E625-4169-851B-5DD559946CDA}">
      <dgm:prSet/>
      <dgm:spPr/>
      <dgm:t>
        <a:bodyPr/>
        <a:lstStyle/>
        <a:p>
          <a:endParaRPr lang="id-ID"/>
        </a:p>
      </dgm:t>
    </dgm:pt>
    <dgm:pt modelId="{154A5231-F672-4F25-9DAC-A5AA60359C59}" type="sibTrans" cxnId="{D5419F41-E625-4169-851B-5DD559946CDA}">
      <dgm:prSet/>
      <dgm:spPr/>
      <dgm:t>
        <a:bodyPr/>
        <a:lstStyle/>
        <a:p>
          <a:endParaRPr lang="id-ID"/>
        </a:p>
      </dgm:t>
    </dgm:pt>
    <dgm:pt modelId="{C8663432-C40E-4415-B41F-DDB0BE9DE320}">
      <dgm:prSet phldrT="[Text]" custT="1"/>
      <dgm:spPr/>
      <dgm:t>
        <a:bodyPr lIns="0" tIns="146304" rIns="0" anchor="t" anchorCtr="0"/>
        <a:lstStyle/>
        <a:p>
          <a:r>
            <a:rPr lang="en-US" sz="2000" b="1" dirty="0"/>
            <a:t>October 2018</a:t>
          </a:r>
          <a:endParaRPr lang="id-ID" sz="2000" b="1" dirty="0"/>
        </a:p>
      </dgm:t>
    </dgm:pt>
    <dgm:pt modelId="{7446C754-F8B4-4D22-9FD8-E6343A1782A5}" type="parTrans" cxnId="{BF0C81A9-7B03-4293-B992-E6A9B8499EB2}">
      <dgm:prSet/>
      <dgm:spPr/>
      <dgm:t>
        <a:bodyPr/>
        <a:lstStyle/>
        <a:p>
          <a:endParaRPr lang="id-ID"/>
        </a:p>
      </dgm:t>
    </dgm:pt>
    <dgm:pt modelId="{EB05BC30-8C61-4955-A366-34B354EB213D}" type="sibTrans" cxnId="{BF0C81A9-7B03-4293-B992-E6A9B8499EB2}">
      <dgm:prSet/>
      <dgm:spPr/>
      <dgm:t>
        <a:bodyPr/>
        <a:lstStyle/>
        <a:p>
          <a:endParaRPr lang="id-ID"/>
        </a:p>
      </dgm:t>
    </dgm:pt>
    <dgm:pt modelId="{12C8562E-2ACC-41AE-B396-837D74A3F24F}">
      <dgm:prSet phldrT="[Text]" custT="1"/>
      <dgm:spPr/>
      <dgm:t>
        <a:bodyPr/>
        <a:lstStyle/>
        <a:p>
          <a:r>
            <a:rPr lang="en-US" sz="1900" b="1" dirty="0"/>
            <a:t>December 2018</a:t>
          </a:r>
          <a:endParaRPr lang="id-ID" sz="1900" b="1" dirty="0"/>
        </a:p>
      </dgm:t>
    </dgm:pt>
    <dgm:pt modelId="{C8962554-88E7-4FAE-8939-55EA56A83A2F}" type="parTrans" cxnId="{F85B5784-97CC-40AD-80F2-56222DD45BCD}">
      <dgm:prSet/>
      <dgm:spPr/>
      <dgm:t>
        <a:bodyPr/>
        <a:lstStyle/>
        <a:p>
          <a:endParaRPr lang="id-ID"/>
        </a:p>
      </dgm:t>
    </dgm:pt>
    <dgm:pt modelId="{BC21E94C-7865-4E6E-8FC8-999A37D35808}" type="sibTrans" cxnId="{F85B5784-97CC-40AD-80F2-56222DD45BCD}">
      <dgm:prSet/>
      <dgm:spPr/>
      <dgm:t>
        <a:bodyPr/>
        <a:lstStyle/>
        <a:p>
          <a:endParaRPr lang="id-ID"/>
        </a:p>
      </dgm:t>
    </dgm:pt>
    <dgm:pt modelId="{AA7AD3C3-A24F-4117-9BDD-241B87988E94}" type="pres">
      <dgm:prSet presAssocID="{7C041CC0-047B-4EE5-B464-C6BC03FA2789}" presName="Name0" presStyleCnt="0">
        <dgm:presLayoutVars>
          <dgm:dir/>
          <dgm:resizeHandles val="exact"/>
        </dgm:presLayoutVars>
      </dgm:prSet>
      <dgm:spPr/>
    </dgm:pt>
    <dgm:pt modelId="{E4655304-23CE-43E0-A596-2B1DA9CEA222}" type="pres">
      <dgm:prSet presAssocID="{7C041CC0-047B-4EE5-B464-C6BC03FA2789}" presName="arrow" presStyleLbl="bgShp" presStyleIdx="0" presStyleCnt="1" custAng="0" custLinFactNeighborY="-1773"/>
      <dgm:spPr>
        <a:solidFill>
          <a:srgbClr val="4899A6"/>
        </a:solidFill>
      </dgm:spPr>
    </dgm:pt>
    <dgm:pt modelId="{38F5B1E2-B9EC-432C-A6F3-87188E408947}" type="pres">
      <dgm:prSet presAssocID="{7C041CC0-047B-4EE5-B464-C6BC03FA2789}" presName="points" presStyleCnt="0"/>
      <dgm:spPr/>
    </dgm:pt>
    <dgm:pt modelId="{A6664CA9-3933-4D2F-88B6-38457DC7BDED}" type="pres">
      <dgm:prSet presAssocID="{784977EB-970F-4897-A0C9-BDF16CFD22A1}" presName="compositeA" presStyleCnt="0"/>
      <dgm:spPr/>
    </dgm:pt>
    <dgm:pt modelId="{33BCFC3D-627C-49F0-84E6-F10ED0DD9603}" type="pres">
      <dgm:prSet presAssocID="{784977EB-970F-4897-A0C9-BDF16CFD22A1}" presName="textA" presStyleLbl="revTx" presStyleIdx="0" presStyleCnt="3" custScaleX="247937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9DD88F7-0756-400B-9CC5-3776CAC14034}" type="pres">
      <dgm:prSet presAssocID="{784977EB-970F-4897-A0C9-BDF16CFD22A1}" presName="circleA" presStyleLbl="node1" presStyleIdx="0" presStyleCnt="3"/>
      <dgm:spPr>
        <a:solidFill>
          <a:srgbClr val="92D050"/>
        </a:solidFill>
      </dgm:spPr>
    </dgm:pt>
    <dgm:pt modelId="{25EEA1FC-4918-44CE-B694-D49F5328186D}" type="pres">
      <dgm:prSet presAssocID="{784977EB-970F-4897-A0C9-BDF16CFD22A1}" presName="spaceA" presStyleCnt="0"/>
      <dgm:spPr/>
    </dgm:pt>
    <dgm:pt modelId="{79AD542B-E395-4F29-9960-795282D978B1}" type="pres">
      <dgm:prSet presAssocID="{154A5231-F672-4F25-9DAC-A5AA60359C59}" presName="space" presStyleCnt="0"/>
      <dgm:spPr/>
    </dgm:pt>
    <dgm:pt modelId="{DC5978A1-2AF3-48EE-A23C-CDBEE7DB0361}" type="pres">
      <dgm:prSet presAssocID="{C8663432-C40E-4415-B41F-DDB0BE9DE320}" presName="compositeB" presStyleCnt="0"/>
      <dgm:spPr/>
    </dgm:pt>
    <dgm:pt modelId="{7D873DE8-EBD6-4D3B-9609-4819848627DD}" type="pres">
      <dgm:prSet presAssocID="{C8663432-C40E-4415-B41F-DDB0BE9DE320}" presName="textB" presStyleLbl="revTx" presStyleIdx="1" presStyleCnt="3" custScaleX="22296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3F26899-76AF-4670-91A5-F71DA0825A5C}" type="pres">
      <dgm:prSet presAssocID="{C8663432-C40E-4415-B41F-DDB0BE9DE320}" presName="circleB" presStyleLbl="node1" presStyleIdx="1" presStyleCnt="3"/>
      <dgm:spPr>
        <a:solidFill>
          <a:srgbClr val="92D050"/>
        </a:solidFill>
      </dgm:spPr>
    </dgm:pt>
    <dgm:pt modelId="{9E846172-3DF4-46C7-9D45-247053720D75}" type="pres">
      <dgm:prSet presAssocID="{C8663432-C40E-4415-B41F-DDB0BE9DE320}" presName="spaceB" presStyleCnt="0"/>
      <dgm:spPr/>
    </dgm:pt>
    <dgm:pt modelId="{4711601A-8B6E-4769-8D35-20E8A1446153}" type="pres">
      <dgm:prSet presAssocID="{EB05BC30-8C61-4955-A366-34B354EB213D}" presName="space" presStyleCnt="0"/>
      <dgm:spPr/>
    </dgm:pt>
    <dgm:pt modelId="{A7A2FBA5-F311-4681-B8A2-91932E6F5F46}" type="pres">
      <dgm:prSet presAssocID="{12C8562E-2ACC-41AE-B396-837D74A3F24F}" presName="compositeA" presStyleCnt="0"/>
      <dgm:spPr/>
    </dgm:pt>
    <dgm:pt modelId="{D865AACF-2200-456A-8E42-96736D73372C}" type="pres">
      <dgm:prSet presAssocID="{12C8562E-2ACC-41AE-B396-837D74A3F24F}" presName="textA" presStyleLbl="revTx" presStyleIdx="2" presStyleCnt="3" custScaleX="188429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05F53ED7-C457-449C-9B6A-F1E4917D9D48}" type="pres">
      <dgm:prSet presAssocID="{12C8562E-2ACC-41AE-B396-837D74A3F24F}" presName="circleA" presStyleLbl="node1" presStyleIdx="2" presStyleCnt="3"/>
      <dgm:spPr>
        <a:solidFill>
          <a:srgbClr val="92D050"/>
        </a:solidFill>
      </dgm:spPr>
    </dgm:pt>
    <dgm:pt modelId="{02063894-856D-40B5-B71F-C4756DFF1D45}" type="pres">
      <dgm:prSet presAssocID="{12C8562E-2ACC-41AE-B396-837D74A3F24F}" presName="spaceA" presStyleCnt="0"/>
      <dgm:spPr/>
    </dgm:pt>
  </dgm:ptLst>
  <dgm:cxnLst>
    <dgm:cxn modelId="{D8C0BC5F-6968-4986-B11E-07C73827021C}" type="presOf" srcId="{C8663432-C40E-4415-B41F-DDB0BE9DE320}" destId="{7D873DE8-EBD6-4D3B-9609-4819848627DD}" srcOrd="0" destOrd="0" presId="urn:microsoft.com/office/officeart/2005/8/layout/hProcess11"/>
    <dgm:cxn modelId="{00CE9A5F-516E-4EDF-899D-366C70E8035D}" type="presOf" srcId="{12C8562E-2ACC-41AE-B396-837D74A3F24F}" destId="{D865AACF-2200-456A-8E42-96736D73372C}" srcOrd="0" destOrd="0" presId="urn:microsoft.com/office/officeart/2005/8/layout/hProcess11"/>
    <dgm:cxn modelId="{8989C838-DB41-483B-886D-657AF5010057}" type="presOf" srcId="{784977EB-970F-4897-A0C9-BDF16CFD22A1}" destId="{33BCFC3D-627C-49F0-84E6-F10ED0DD9603}" srcOrd="0" destOrd="0" presId="urn:microsoft.com/office/officeart/2005/8/layout/hProcess11"/>
    <dgm:cxn modelId="{F85B5784-97CC-40AD-80F2-56222DD45BCD}" srcId="{7C041CC0-047B-4EE5-B464-C6BC03FA2789}" destId="{12C8562E-2ACC-41AE-B396-837D74A3F24F}" srcOrd="2" destOrd="0" parTransId="{C8962554-88E7-4FAE-8939-55EA56A83A2F}" sibTransId="{BC21E94C-7865-4E6E-8FC8-999A37D35808}"/>
    <dgm:cxn modelId="{BF0C81A9-7B03-4293-B992-E6A9B8499EB2}" srcId="{7C041CC0-047B-4EE5-B464-C6BC03FA2789}" destId="{C8663432-C40E-4415-B41F-DDB0BE9DE320}" srcOrd="1" destOrd="0" parTransId="{7446C754-F8B4-4D22-9FD8-E6343A1782A5}" sibTransId="{EB05BC30-8C61-4955-A366-34B354EB213D}"/>
    <dgm:cxn modelId="{D5419F41-E625-4169-851B-5DD559946CDA}" srcId="{7C041CC0-047B-4EE5-B464-C6BC03FA2789}" destId="{784977EB-970F-4897-A0C9-BDF16CFD22A1}" srcOrd="0" destOrd="0" parTransId="{774992DA-1A42-4CE1-B24A-9D34BECA2183}" sibTransId="{154A5231-F672-4F25-9DAC-A5AA60359C59}"/>
    <dgm:cxn modelId="{1A7BE57E-04DD-4714-B843-9F2F7489404D}" type="presOf" srcId="{7C041CC0-047B-4EE5-B464-C6BC03FA2789}" destId="{AA7AD3C3-A24F-4117-9BDD-241B87988E94}" srcOrd="0" destOrd="0" presId="urn:microsoft.com/office/officeart/2005/8/layout/hProcess11"/>
    <dgm:cxn modelId="{603E4400-C9B1-4FA9-A007-49CBE345D826}" type="presParOf" srcId="{AA7AD3C3-A24F-4117-9BDD-241B87988E94}" destId="{E4655304-23CE-43E0-A596-2B1DA9CEA222}" srcOrd="0" destOrd="0" presId="urn:microsoft.com/office/officeart/2005/8/layout/hProcess11"/>
    <dgm:cxn modelId="{DDC936A0-9416-46B7-B1F1-68A6DECADD18}" type="presParOf" srcId="{AA7AD3C3-A24F-4117-9BDD-241B87988E94}" destId="{38F5B1E2-B9EC-432C-A6F3-87188E408947}" srcOrd="1" destOrd="0" presId="urn:microsoft.com/office/officeart/2005/8/layout/hProcess11"/>
    <dgm:cxn modelId="{AE4BE9B8-C0C5-403F-B772-36C4696FFD06}" type="presParOf" srcId="{38F5B1E2-B9EC-432C-A6F3-87188E408947}" destId="{A6664CA9-3933-4D2F-88B6-38457DC7BDED}" srcOrd="0" destOrd="0" presId="urn:microsoft.com/office/officeart/2005/8/layout/hProcess11"/>
    <dgm:cxn modelId="{3D946435-D0C1-445D-B5EB-AEBDCCA4902E}" type="presParOf" srcId="{A6664CA9-3933-4D2F-88B6-38457DC7BDED}" destId="{33BCFC3D-627C-49F0-84E6-F10ED0DD9603}" srcOrd="0" destOrd="0" presId="urn:microsoft.com/office/officeart/2005/8/layout/hProcess11"/>
    <dgm:cxn modelId="{296BF74C-8FD3-4FD2-A7B9-CC99398F9937}" type="presParOf" srcId="{A6664CA9-3933-4D2F-88B6-38457DC7BDED}" destId="{B9DD88F7-0756-400B-9CC5-3776CAC14034}" srcOrd="1" destOrd="0" presId="urn:microsoft.com/office/officeart/2005/8/layout/hProcess11"/>
    <dgm:cxn modelId="{76B3FA54-D04B-4ED1-B4B6-43089A3D7C36}" type="presParOf" srcId="{A6664CA9-3933-4D2F-88B6-38457DC7BDED}" destId="{25EEA1FC-4918-44CE-B694-D49F5328186D}" srcOrd="2" destOrd="0" presId="urn:microsoft.com/office/officeart/2005/8/layout/hProcess11"/>
    <dgm:cxn modelId="{250E73D0-27A4-43AE-AAC5-19504E837815}" type="presParOf" srcId="{38F5B1E2-B9EC-432C-A6F3-87188E408947}" destId="{79AD542B-E395-4F29-9960-795282D978B1}" srcOrd="1" destOrd="0" presId="urn:microsoft.com/office/officeart/2005/8/layout/hProcess11"/>
    <dgm:cxn modelId="{9F8AADB3-96ED-429E-83CC-DBE4B1658079}" type="presParOf" srcId="{38F5B1E2-B9EC-432C-A6F3-87188E408947}" destId="{DC5978A1-2AF3-48EE-A23C-CDBEE7DB0361}" srcOrd="2" destOrd="0" presId="urn:microsoft.com/office/officeart/2005/8/layout/hProcess11"/>
    <dgm:cxn modelId="{CAF7CAD9-E7F0-45FC-B5B1-81E99A0EAC9B}" type="presParOf" srcId="{DC5978A1-2AF3-48EE-A23C-CDBEE7DB0361}" destId="{7D873DE8-EBD6-4D3B-9609-4819848627DD}" srcOrd="0" destOrd="0" presId="urn:microsoft.com/office/officeart/2005/8/layout/hProcess11"/>
    <dgm:cxn modelId="{C4A85E90-2A5B-4227-9FB2-8346ABE7B384}" type="presParOf" srcId="{DC5978A1-2AF3-48EE-A23C-CDBEE7DB0361}" destId="{B3F26899-76AF-4670-91A5-F71DA0825A5C}" srcOrd="1" destOrd="0" presId="urn:microsoft.com/office/officeart/2005/8/layout/hProcess11"/>
    <dgm:cxn modelId="{81E89946-783D-45A1-895C-FA6CDEE0F240}" type="presParOf" srcId="{DC5978A1-2AF3-48EE-A23C-CDBEE7DB0361}" destId="{9E846172-3DF4-46C7-9D45-247053720D75}" srcOrd="2" destOrd="0" presId="urn:microsoft.com/office/officeart/2005/8/layout/hProcess11"/>
    <dgm:cxn modelId="{C2C3519D-A0BC-4817-BEF1-58391F0FDDB4}" type="presParOf" srcId="{38F5B1E2-B9EC-432C-A6F3-87188E408947}" destId="{4711601A-8B6E-4769-8D35-20E8A1446153}" srcOrd="3" destOrd="0" presId="urn:microsoft.com/office/officeart/2005/8/layout/hProcess11"/>
    <dgm:cxn modelId="{DAE7AB2A-F431-4C2D-8E52-8C348B41A8FD}" type="presParOf" srcId="{38F5B1E2-B9EC-432C-A6F3-87188E408947}" destId="{A7A2FBA5-F311-4681-B8A2-91932E6F5F46}" srcOrd="4" destOrd="0" presId="urn:microsoft.com/office/officeart/2005/8/layout/hProcess11"/>
    <dgm:cxn modelId="{7ACD925C-FD0A-45D8-8BD9-30053638EDF3}" type="presParOf" srcId="{A7A2FBA5-F311-4681-B8A2-91932E6F5F46}" destId="{D865AACF-2200-456A-8E42-96736D73372C}" srcOrd="0" destOrd="0" presId="urn:microsoft.com/office/officeart/2005/8/layout/hProcess11"/>
    <dgm:cxn modelId="{0978D14D-944C-46DF-835B-E886B43D3644}" type="presParOf" srcId="{A7A2FBA5-F311-4681-B8A2-91932E6F5F46}" destId="{05F53ED7-C457-449C-9B6A-F1E4917D9D48}" srcOrd="1" destOrd="0" presId="urn:microsoft.com/office/officeart/2005/8/layout/hProcess11"/>
    <dgm:cxn modelId="{0E6431A0-26BC-4D6D-A967-00C41557B967}" type="presParOf" srcId="{A7A2FBA5-F311-4681-B8A2-91932E6F5F46}" destId="{02063894-856D-40B5-B71F-C4756DFF1D45}" srcOrd="2" destOrd="0" presId="urn:microsoft.com/office/officeart/2005/8/layout/hProcess11"/>
  </dgm:cxnLst>
  <dgm:bg>
    <a:solidFill>
      <a:srgbClr val="BCE292">
        <a:alpha val="76000"/>
      </a:srgb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090CA-CD84-4055-89DB-5636541245B4}">
      <dsp:nvSpPr>
        <dsp:cNvPr id="0" name=""/>
        <dsp:cNvSpPr/>
      </dsp:nvSpPr>
      <dsp:spPr>
        <a:xfrm rot="5400000">
          <a:off x="-45988" y="89299"/>
          <a:ext cx="595328" cy="4167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2010</a:t>
          </a:r>
        </a:p>
      </dsp:txBody>
      <dsp:txXfrm rot="-5400000">
        <a:off x="43311" y="208365"/>
        <a:ext cx="416730" cy="178598"/>
      </dsp:txXfrm>
    </dsp:sp>
    <dsp:sp modelId="{E94D3B00-737F-446E-B947-05B339B33522}">
      <dsp:nvSpPr>
        <dsp:cNvPr id="0" name=""/>
        <dsp:cNvSpPr/>
      </dsp:nvSpPr>
      <dsp:spPr>
        <a:xfrm rot="5400000">
          <a:off x="5617835" y="-5197740"/>
          <a:ext cx="771214" cy="1117342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/>
            <a:t>Online </a:t>
          </a:r>
          <a:r>
            <a:rPr lang="id-ID" sz="1200" kern="1200" dirty="0" err="1"/>
            <a:t>system</a:t>
          </a:r>
          <a:r>
            <a:rPr lang="id-ID" sz="1200" kern="1200" dirty="0"/>
            <a:t> </a:t>
          </a:r>
          <a:r>
            <a:rPr lang="id-ID" sz="1200" kern="1200" dirty="0" err="1"/>
            <a:t>Submission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Calculation</a:t>
          </a:r>
          <a:r>
            <a:rPr lang="id-ID" sz="1200" kern="1200" dirty="0"/>
            <a:t> </a:t>
          </a:r>
          <a:r>
            <a:rPr lang="id-ID" sz="1200" kern="1200" dirty="0" err="1"/>
            <a:t>method</a:t>
          </a:r>
          <a:r>
            <a:rPr lang="id-ID" sz="1200" kern="1200" dirty="0"/>
            <a:t> </a:t>
          </a:r>
          <a:r>
            <a:rPr lang="id-ID" sz="1200" kern="1200" dirty="0" err="1"/>
            <a:t>based</a:t>
          </a:r>
          <a:r>
            <a:rPr lang="id-ID" sz="1200" kern="1200" dirty="0"/>
            <a:t> </a:t>
          </a:r>
          <a:r>
            <a:rPr lang="id-ID" sz="1200" kern="1200" dirty="0" err="1"/>
            <a:t>on</a:t>
          </a:r>
          <a:r>
            <a:rPr lang="id-ID" sz="1200" kern="1200" dirty="0"/>
            <a:t> </a:t>
          </a:r>
          <a:r>
            <a:rPr lang="id-ID" sz="1200" kern="1200" dirty="0" err="1"/>
            <a:t>range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Five</a:t>
          </a:r>
          <a:r>
            <a:rPr lang="id-ID" sz="1200" kern="1200" dirty="0"/>
            <a:t> </a:t>
          </a:r>
          <a:r>
            <a:rPr lang="id-ID" sz="1200" kern="1200" dirty="0" err="1"/>
            <a:t>indicators:Setting</a:t>
          </a:r>
          <a:r>
            <a:rPr lang="id-ID" sz="1200" kern="1200" dirty="0"/>
            <a:t> </a:t>
          </a:r>
          <a:r>
            <a:rPr lang="id-ID" sz="1200" kern="1200" dirty="0" err="1"/>
            <a:t>and</a:t>
          </a:r>
          <a:r>
            <a:rPr lang="id-ID" sz="1200" kern="1200" dirty="0"/>
            <a:t> </a:t>
          </a:r>
          <a:r>
            <a:rPr lang="id-ID" sz="1200" kern="1200" dirty="0" err="1"/>
            <a:t>infrastructure</a:t>
          </a:r>
          <a:r>
            <a:rPr lang="id-ID" sz="1200" kern="1200" dirty="0"/>
            <a:t>, </a:t>
          </a:r>
          <a:r>
            <a:rPr lang="id-ID" sz="1200" kern="1200" dirty="0" err="1"/>
            <a:t>energy</a:t>
          </a:r>
          <a:r>
            <a:rPr lang="id-ID" sz="1200" kern="1200" dirty="0"/>
            <a:t> </a:t>
          </a:r>
          <a:r>
            <a:rPr lang="id-ID" sz="1200" kern="1200" dirty="0" err="1"/>
            <a:t>and</a:t>
          </a:r>
          <a:r>
            <a:rPr lang="id-ID" sz="1200" kern="1200" dirty="0"/>
            <a:t> </a:t>
          </a:r>
          <a:r>
            <a:rPr lang="id-ID" sz="1200" kern="1200" dirty="0" err="1"/>
            <a:t>climate</a:t>
          </a:r>
          <a:r>
            <a:rPr lang="id-ID" sz="1200" kern="1200" dirty="0"/>
            <a:t> </a:t>
          </a:r>
          <a:r>
            <a:rPr lang="id-ID" sz="1200" kern="1200" dirty="0" err="1"/>
            <a:t>change</a:t>
          </a:r>
          <a:r>
            <a:rPr lang="id-ID" sz="1200" kern="1200" dirty="0"/>
            <a:t>, </a:t>
          </a:r>
          <a:r>
            <a:rPr lang="id-ID" sz="1200" kern="1200" dirty="0" err="1"/>
            <a:t>waste</a:t>
          </a:r>
          <a:r>
            <a:rPr lang="id-ID" sz="1200" kern="1200" dirty="0"/>
            <a:t>, </a:t>
          </a:r>
          <a:r>
            <a:rPr lang="id-ID" sz="1200" kern="1200" dirty="0" err="1"/>
            <a:t>water</a:t>
          </a:r>
          <a:r>
            <a:rPr lang="id-ID" sz="1200" kern="1200" dirty="0"/>
            <a:t>, </a:t>
          </a:r>
          <a:r>
            <a:rPr lang="id-ID" sz="1200" kern="1200" dirty="0" err="1"/>
            <a:t>transportation</a:t>
          </a:r>
          <a:endParaRPr lang="id-ID" sz="1200" kern="1200" dirty="0"/>
        </a:p>
      </dsp:txBody>
      <dsp:txXfrm rot="-5400000">
        <a:off x="416730" y="41013"/>
        <a:ext cx="11135777" cy="695918"/>
      </dsp:txXfrm>
    </dsp:sp>
    <dsp:sp modelId="{E661F622-BADC-42E3-BE17-ADC686EB16B0}">
      <dsp:nvSpPr>
        <dsp:cNvPr id="0" name=""/>
        <dsp:cNvSpPr/>
      </dsp:nvSpPr>
      <dsp:spPr>
        <a:xfrm rot="5400000">
          <a:off x="-89299" y="695158"/>
          <a:ext cx="595328" cy="4167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2011</a:t>
          </a:r>
        </a:p>
      </dsp:txBody>
      <dsp:txXfrm rot="-5400000">
        <a:off x="0" y="814224"/>
        <a:ext cx="416730" cy="178598"/>
      </dsp:txXfrm>
    </dsp:sp>
    <dsp:sp modelId="{21341D01-D6F4-4D01-A9FA-DF1B2F163B0D}">
      <dsp:nvSpPr>
        <dsp:cNvPr id="0" name=""/>
        <dsp:cNvSpPr/>
      </dsp:nvSpPr>
      <dsp:spPr>
        <a:xfrm rot="5400000">
          <a:off x="5809961" y="-4584278"/>
          <a:ext cx="386963" cy="1117342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Calculation</a:t>
          </a:r>
          <a:r>
            <a:rPr lang="id-ID" sz="1200" kern="1200" dirty="0"/>
            <a:t> </a:t>
          </a:r>
          <a:r>
            <a:rPr lang="id-ID" sz="1200" kern="1200" dirty="0" err="1"/>
            <a:t>Method</a:t>
          </a:r>
          <a:r>
            <a:rPr lang="id-ID" sz="1200" kern="1200" dirty="0"/>
            <a:t>: </a:t>
          </a:r>
          <a:r>
            <a:rPr lang="id-ID" sz="1200" kern="1200" dirty="0" err="1"/>
            <a:t>Based</a:t>
          </a:r>
          <a:r>
            <a:rPr lang="id-ID" sz="1200" kern="1200" dirty="0"/>
            <a:t> </a:t>
          </a:r>
          <a:r>
            <a:rPr lang="id-ID" sz="1200" kern="1200" dirty="0" err="1"/>
            <a:t>on</a:t>
          </a:r>
          <a:r>
            <a:rPr lang="id-ID" sz="1200" kern="1200" dirty="0"/>
            <a:t> </a:t>
          </a:r>
          <a:r>
            <a:rPr lang="en-US" sz="1200" kern="1200" dirty="0"/>
            <a:t>range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Addition of  new indicators in the questionnaire</a:t>
          </a:r>
          <a:endParaRPr lang="id-ID" sz="1200" kern="1200" dirty="0"/>
        </a:p>
      </dsp:txBody>
      <dsp:txXfrm rot="-5400000">
        <a:off x="416730" y="827843"/>
        <a:ext cx="11154535" cy="349183"/>
      </dsp:txXfrm>
    </dsp:sp>
    <dsp:sp modelId="{B20EE333-E71E-4B0B-B1DE-545FE97593AA}">
      <dsp:nvSpPr>
        <dsp:cNvPr id="0" name=""/>
        <dsp:cNvSpPr/>
      </dsp:nvSpPr>
      <dsp:spPr>
        <a:xfrm rot="5400000">
          <a:off x="-89299" y="1301050"/>
          <a:ext cx="595328" cy="4167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2012</a:t>
          </a:r>
        </a:p>
      </dsp:txBody>
      <dsp:txXfrm rot="-5400000">
        <a:off x="0" y="1420116"/>
        <a:ext cx="416730" cy="178598"/>
      </dsp:txXfrm>
    </dsp:sp>
    <dsp:sp modelId="{357F4753-3018-44FF-A8FC-E1DB4A8C0CB5}">
      <dsp:nvSpPr>
        <dsp:cNvPr id="0" name=""/>
        <dsp:cNvSpPr/>
      </dsp:nvSpPr>
      <dsp:spPr>
        <a:xfrm rot="5400000">
          <a:off x="5809961" y="-4121012"/>
          <a:ext cx="386963" cy="11173425"/>
        </a:xfrm>
        <a:prstGeom prst="round2Same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Additional of a new criteria </a:t>
          </a:r>
          <a:r>
            <a:rPr lang="id-ID" sz="1200" kern="1200" dirty="0"/>
            <a:t>: Education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Delete the question on No Smoking policy</a:t>
          </a:r>
          <a:endParaRPr lang="id-ID" sz="1200" kern="1200" dirty="0"/>
        </a:p>
      </dsp:txBody>
      <dsp:txXfrm rot="-5400000">
        <a:off x="416730" y="1291109"/>
        <a:ext cx="11154535" cy="349183"/>
      </dsp:txXfrm>
    </dsp:sp>
    <dsp:sp modelId="{EC4CDC84-E0EF-4B35-9754-6846D12E22FA}">
      <dsp:nvSpPr>
        <dsp:cNvPr id="0" name=""/>
        <dsp:cNvSpPr/>
      </dsp:nvSpPr>
      <dsp:spPr>
        <a:xfrm rot="5400000">
          <a:off x="-89299" y="1756193"/>
          <a:ext cx="595328" cy="4167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2013</a:t>
          </a:r>
        </a:p>
      </dsp:txBody>
      <dsp:txXfrm rot="-5400000">
        <a:off x="0" y="1875259"/>
        <a:ext cx="416730" cy="178598"/>
      </dsp:txXfrm>
    </dsp:sp>
    <dsp:sp modelId="{E63005E4-9E40-448C-87F8-B103155094EC}">
      <dsp:nvSpPr>
        <dsp:cNvPr id="0" name=""/>
        <dsp:cNvSpPr/>
      </dsp:nvSpPr>
      <dsp:spPr>
        <a:xfrm rot="5400000">
          <a:off x="5906974" y="-3694005"/>
          <a:ext cx="192936" cy="11173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No changes</a:t>
          </a:r>
          <a:endParaRPr lang="id-ID" sz="1200" kern="1200" dirty="0"/>
        </a:p>
      </dsp:txBody>
      <dsp:txXfrm rot="-5400000">
        <a:off x="416730" y="1805657"/>
        <a:ext cx="11164007" cy="174100"/>
      </dsp:txXfrm>
    </dsp:sp>
    <dsp:sp modelId="{DE672120-E7F4-4043-A3C2-FAEF5165C5E5}">
      <dsp:nvSpPr>
        <dsp:cNvPr id="0" name=""/>
        <dsp:cNvSpPr/>
      </dsp:nvSpPr>
      <dsp:spPr>
        <a:xfrm rot="5400000">
          <a:off x="-89299" y="2362082"/>
          <a:ext cx="595328" cy="4167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2014</a:t>
          </a:r>
        </a:p>
      </dsp:txBody>
      <dsp:txXfrm rot="-5400000">
        <a:off x="0" y="2481148"/>
        <a:ext cx="416730" cy="178598"/>
      </dsp:txXfrm>
    </dsp:sp>
    <dsp:sp modelId="{3F348100-FAB1-4566-80CC-E24A124DAA12}">
      <dsp:nvSpPr>
        <dsp:cNvPr id="0" name=""/>
        <dsp:cNvSpPr/>
      </dsp:nvSpPr>
      <dsp:spPr>
        <a:xfrm rot="5400000">
          <a:off x="5725034" y="-3185515"/>
          <a:ext cx="556817" cy="11173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/>
            <a:t>Additional question: Climate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/>
            <a:t>Option changes on Waste management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Calculation</a:t>
          </a:r>
          <a:r>
            <a:rPr lang="id-ID" sz="1200" kern="1200" dirty="0"/>
            <a:t> </a:t>
          </a:r>
          <a:r>
            <a:rPr lang="id-ID" sz="1200" kern="1200" dirty="0" err="1"/>
            <a:t>Method</a:t>
          </a:r>
          <a:r>
            <a:rPr lang="id-ID" sz="1200" kern="1200" dirty="0"/>
            <a:t> </a:t>
          </a:r>
          <a:r>
            <a:rPr lang="id-ID" sz="1200" kern="1200" dirty="0" err="1"/>
            <a:t>based</a:t>
          </a:r>
          <a:r>
            <a:rPr lang="id-ID" sz="1200" kern="1200" dirty="0"/>
            <a:t> </a:t>
          </a:r>
          <a:r>
            <a:rPr lang="id-ID" sz="1200" kern="1200" dirty="0" err="1"/>
            <a:t>on</a:t>
          </a:r>
          <a:r>
            <a:rPr lang="id-ID" sz="1200" kern="1200" dirty="0"/>
            <a:t> </a:t>
          </a:r>
          <a:r>
            <a:rPr lang="id-ID" sz="1200" kern="1200" dirty="0" err="1"/>
            <a:t>range</a:t>
          </a:r>
          <a:endParaRPr lang="id-ID" sz="1200" kern="1200" dirty="0"/>
        </a:p>
      </dsp:txBody>
      <dsp:txXfrm rot="-5400000">
        <a:off x="416730" y="2149971"/>
        <a:ext cx="11146243" cy="502453"/>
      </dsp:txXfrm>
    </dsp:sp>
    <dsp:sp modelId="{A201DA80-5E92-4DC7-A4F8-BC7F279BEFA0}">
      <dsp:nvSpPr>
        <dsp:cNvPr id="0" name=""/>
        <dsp:cNvSpPr/>
      </dsp:nvSpPr>
      <dsp:spPr>
        <a:xfrm rot="5400000">
          <a:off x="-89299" y="2967974"/>
          <a:ext cx="595328" cy="4167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2015</a:t>
          </a:r>
        </a:p>
      </dsp:txBody>
      <dsp:txXfrm rot="-5400000">
        <a:off x="0" y="3087040"/>
        <a:ext cx="416730" cy="178598"/>
      </dsp:txXfrm>
    </dsp:sp>
    <dsp:sp modelId="{D1339086-F9FA-48AD-B7CC-DC9B83EA4AD7}">
      <dsp:nvSpPr>
        <dsp:cNvPr id="0" name=""/>
        <dsp:cNvSpPr/>
      </dsp:nvSpPr>
      <dsp:spPr>
        <a:xfrm rot="5400000">
          <a:off x="5560137" y="-2326629"/>
          <a:ext cx="886611" cy="11173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Theme</a:t>
          </a:r>
          <a:r>
            <a:rPr lang="id-ID" sz="1200" kern="1200" dirty="0"/>
            <a:t>: </a:t>
          </a:r>
          <a:r>
            <a:rPr lang="id-ID" sz="1200" kern="1200" dirty="0" err="1"/>
            <a:t>Carbon</a:t>
          </a:r>
          <a:r>
            <a:rPr lang="id-ID" sz="1200" kern="1200" dirty="0"/>
            <a:t> </a:t>
          </a:r>
          <a:r>
            <a:rPr lang="id-ID" sz="1200" kern="1200" dirty="0" err="1"/>
            <a:t>footprint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Additional</a:t>
          </a:r>
          <a:r>
            <a:rPr lang="id-ID" sz="1200" kern="1200" dirty="0"/>
            <a:t> </a:t>
          </a:r>
          <a:r>
            <a:rPr lang="id-ID" sz="1200" kern="1200" dirty="0" err="1"/>
            <a:t>question</a:t>
          </a:r>
          <a:r>
            <a:rPr lang="id-ID" sz="1200" kern="1200" dirty="0"/>
            <a:t>: </a:t>
          </a:r>
          <a:r>
            <a:rPr lang="id-ID" sz="1200" kern="1200" dirty="0" err="1"/>
            <a:t>Transportation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Smart</a:t>
          </a:r>
          <a:r>
            <a:rPr lang="id-ID" sz="1200" kern="1200" dirty="0"/>
            <a:t> </a:t>
          </a:r>
          <a:r>
            <a:rPr lang="id-ID" sz="1200" kern="1200" dirty="0" err="1"/>
            <a:t>building</a:t>
          </a:r>
          <a:r>
            <a:rPr lang="id-ID" sz="1200" kern="1200" dirty="0"/>
            <a:t> program </a:t>
          </a:r>
          <a:r>
            <a:rPr lang="id-ID" sz="1200" kern="1200" dirty="0" err="1"/>
            <a:t>implementation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200" kern="1200" dirty="0" err="1"/>
            <a:t>Calculation</a:t>
          </a:r>
          <a:r>
            <a:rPr lang="id-ID" sz="1200" kern="1200" dirty="0"/>
            <a:t> </a:t>
          </a:r>
          <a:r>
            <a:rPr lang="id-ID" sz="1200" kern="1200" dirty="0" err="1"/>
            <a:t>Method</a:t>
          </a:r>
          <a:r>
            <a:rPr lang="id-ID" sz="1200" kern="1200" dirty="0"/>
            <a:t>: </a:t>
          </a:r>
          <a:r>
            <a:rPr lang="id-ID" sz="1200" kern="1200" dirty="0" err="1"/>
            <a:t>based</a:t>
          </a:r>
          <a:r>
            <a:rPr lang="id-ID" sz="1200" kern="1200" dirty="0"/>
            <a:t> </a:t>
          </a:r>
          <a:r>
            <a:rPr lang="id-ID" sz="1200" kern="1200" dirty="0" err="1"/>
            <a:t>on</a:t>
          </a:r>
          <a:r>
            <a:rPr lang="id-ID" sz="1200" kern="1200" dirty="0"/>
            <a:t> </a:t>
          </a:r>
          <a:r>
            <a:rPr lang="id-ID" sz="1200" kern="1200" dirty="0" err="1"/>
            <a:t>max</a:t>
          </a:r>
          <a:r>
            <a:rPr lang="id-ID" sz="1200" kern="1200" dirty="0"/>
            <a:t> </a:t>
          </a:r>
          <a:r>
            <a:rPr lang="id-ID" sz="1200" kern="1200" dirty="0" err="1"/>
            <a:t>and</a:t>
          </a:r>
          <a:r>
            <a:rPr lang="id-ID" sz="1200" kern="1200" dirty="0"/>
            <a:t> minimum </a:t>
          </a:r>
          <a:r>
            <a:rPr lang="id-ID" sz="1200" kern="1200" dirty="0" err="1"/>
            <a:t>value</a:t>
          </a:r>
          <a:endParaRPr lang="id-ID" sz="1200" kern="1200" dirty="0"/>
        </a:p>
      </dsp:txBody>
      <dsp:txXfrm rot="-5400000">
        <a:off x="416731" y="2860058"/>
        <a:ext cx="11130144" cy="800049"/>
      </dsp:txXfrm>
    </dsp:sp>
    <dsp:sp modelId="{FE208892-05FC-4D82-AF40-6258080B9306}">
      <dsp:nvSpPr>
        <dsp:cNvPr id="0" name=""/>
        <dsp:cNvSpPr/>
      </dsp:nvSpPr>
      <dsp:spPr>
        <a:xfrm rot="5400000">
          <a:off x="-89299" y="4325034"/>
          <a:ext cx="595328" cy="4167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/>
            <a:t>2016</a:t>
          </a:r>
        </a:p>
      </dsp:txBody>
      <dsp:txXfrm rot="-5400000">
        <a:off x="0" y="4444100"/>
        <a:ext cx="416730" cy="178598"/>
      </dsp:txXfrm>
    </dsp:sp>
    <dsp:sp modelId="{928888C0-CD03-4E88-9423-6AF4F18DC4AD}">
      <dsp:nvSpPr>
        <dsp:cNvPr id="0" name=""/>
        <dsp:cNvSpPr/>
      </dsp:nvSpPr>
      <dsp:spPr>
        <a:xfrm rot="5400000">
          <a:off x="5376109" y="-1157496"/>
          <a:ext cx="1254667" cy="11173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err="1"/>
            <a:t>Theme</a:t>
          </a:r>
          <a:r>
            <a:rPr lang="id-ID" sz="1100" kern="1200" dirty="0"/>
            <a:t>: </a:t>
          </a:r>
          <a:r>
            <a:rPr lang="id-ID" sz="1100" kern="1200" dirty="0" err="1"/>
            <a:t>From</a:t>
          </a:r>
          <a:r>
            <a:rPr lang="id-ID" sz="1100" kern="1200" dirty="0"/>
            <a:t> </a:t>
          </a:r>
          <a:r>
            <a:rPr lang="id-ID" sz="1100" kern="1200" dirty="0" err="1"/>
            <a:t>Policy</a:t>
          </a:r>
          <a:r>
            <a:rPr lang="id-ID" sz="1100" kern="1200" dirty="0"/>
            <a:t> </a:t>
          </a:r>
          <a:r>
            <a:rPr lang="id-ID" sz="1100" kern="1200" dirty="0" err="1"/>
            <a:t>to</a:t>
          </a:r>
          <a:r>
            <a:rPr lang="id-ID" sz="1100" kern="1200" dirty="0"/>
            <a:t> </a:t>
          </a:r>
          <a:r>
            <a:rPr lang="id-ID" sz="1100" kern="1200" dirty="0" err="1"/>
            <a:t>Action</a:t>
          </a:r>
          <a:endParaRPr lang="id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err="1"/>
            <a:t>Additional</a:t>
          </a:r>
          <a:r>
            <a:rPr lang="id-ID" sz="1100" kern="1200" dirty="0"/>
            <a:t> </a:t>
          </a:r>
          <a:r>
            <a:rPr lang="id-ID" sz="1100" kern="1200" dirty="0" err="1"/>
            <a:t>question</a:t>
          </a:r>
          <a:r>
            <a:rPr lang="id-ID" sz="1100" kern="1200" dirty="0"/>
            <a:t>: </a:t>
          </a:r>
          <a:r>
            <a:rPr lang="id-ID" sz="1100" kern="1200" dirty="0" err="1"/>
            <a:t>setting</a:t>
          </a:r>
          <a:r>
            <a:rPr lang="id-ID" sz="1100" kern="1200" dirty="0"/>
            <a:t> </a:t>
          </a:r>
          <a:r>
            <a:rPr lang="id-ID" sz="1100" kern="1200" dirty="0" err="1"/>
            <a:t>and</a:t>
          </a:r>
          <a:r>
            <a:rPr lang="id-ID" sz="1100" kern="1200" dirty="0"/>
            <a:t> </a:t>
          </a:r>
          <a:r>
            <a:rPr lang="id-ID" sz="1100" kern="1200" dirty="0" err="1"/>
            <a:t>infrastructure</a:t>
          </a:r>
          <a:r>
            <a:rPr lang="id-ID" sz="1100" kern="1200" dirty="0"/>
            <a:t>, </a:t>
          </a:r>
          <a:r>
            <a:rPr lang="id-ID" sz="1100" kern="1200" dirty="0" err="1"/>
            <a:t>transportation</a:t>
          </a:r>
          <a:endParaRPr lang="id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err="1"/>
            <a:t>Calculation</a:t>
          </a:r>
          <a:r>
            <a:rPr lang="id-ID" sz="1100" kern="1200" dirty="0"/>
            <a:t> </a:t>
          </a:r>
          <a:r>
            <a:rPr lang="id-ID" sz="1100" kern="1200" dirty="0" err="1"/>
            <a:t>Method</a:t>
          </a:r>
          <a:r>
            <a:rPr lang="id-ID" sz="1100" kern="1200" dirty="0"/>
            <a:t>: </a:t>
          </a:r>
          <a:r>
            <a:rPr lang="id-ID" sz="1100" kern="1200" dirty="0" err="1"/>
            <a:t>based</a:t>
          </a:r>
          <a:r>
            <a:rPr lang="id-ID" sz="1100" kern="1200" dirty="0"/>
            <a:t> </a:t>
          </a:r>
          <a:r>
            <a:rPr lang="id-ID" sz="1100" kern="1200" dirty="0" err="1"/>
            <a:t>on</a:t>
          </a:r>
          <a:r>
            <a:rPr lang="id-ID" sz="1100" kern="1200" dirty="0"/>
            <a:t> </a:t>
          </a:r>
          <a:r>
            <a:rPr lang="id-ID" sz="1100" kern="1200" dirty="0" err="1"/>
            <a:t>max</a:t>
          </a:r>
          <a:r>
            <a:rPr lang="id-ID" sz="1100" kern="1200" dirty="0"/>
            <a:t> </a:t>
          </a:r>
          <a:r>
            <a:rPr lang="id-ID" sz="1100" kern="1200" dirty="0" err="1"/>
            <a:t>and</a:t>
          </a:r>
          <a:r>
            <a:rPr lang="id-ID" sz="1100" kern="1200" dirty="0"/>
            <a:t> minimum </a:t>
          </a:r>
          <a:r>
            <a:rPr lang="id-ID" sz="1100" kern="1200" dirty="0" err="1"/>
            <a:t>value</a:t>
          </a:r>
          <a:r>
            <a:rPr lang="id-ID" sz="1100" kern="1200" dirty="0"/>
            <a:t>, </a:t>
          </a:r>
          <a:r>
            <a:rPr lang="id-ID" sz="1100" kern="1200" dirty="0" err="1"/>
            <a:t>according</a:t>
          </a:r>
          <a:r>
            <a:rPr lang="id-ID" sz="1100" kern="1200" dirty="0"/>
            <a:t> </a:t>
          </a:r>
          <a:r>
            <a:rPr lang="id-ID" sz="1100" kern="1200" dirty="0" err="1"/>
            <a:t>to</a:t>
          </a:r>
          <a:r>
            <a:rPr lang="id-ID" sz="1100" kern="1200" dirty="0"/>
            <a:t> </a:t>
          </a:r>
          <a:r>
            <a:rPr lang="id-ID" sz="1100" kern="1200" dirty="0" err="1"/>
            <a:t>the</a:t>
          </a:r>
          <a:r>
            <a:rPr lang="id-ID" sz="1100" kern="1200" dirty="0"/>
            <a:t> </a:t>
          </a:r>
          <a:r>
            <a:rPr lang="id-ID" sz="1100" kern="1200" dirty="0" err="1"/>
            <a:t>climate</a:t>
          </a:r>
          <a:r>
            <a:rPr lang="id-ID" sz="1100" kern="1200" dirty="0"/>
            <a:t> </a:t>
          </a:r>
          <a:r>
            <a:rPr lang="id-ID" sz="1100" kern="1200" dirty="0" err="1"/>
            <a:t>of</a:t>
          </a:r>
          <a:r>
            <a:rPr lang="id-ID" sz="1100" kern="1200" dirty="0"/>
            <a:t> </a:t>
          </a:r>
          <a:r>
            <a:rPr lang="id-ID" sz="1100" kern="1200" dirty="0" err="1"/>
            <a:t>each</a:t>
          </a:r>
          <a:r>
            <a:rPr lang="id-ID" sz="1100" kern="1200" dirty="0"/>
            <a:t> </a:t>
          </a:r>
          <a:r>
            <a:rPr lang="id-ID" sz="1100" kern="1200" dirty="0" err="1"/>
            <a:t>university</a:t>
          </a:r>
          <a:r>
            <a:rPr lang="id-ID" sz="1100" kern="1200" dirty="0"/>
            <a:t> </a:t>
          </a:r>
          <a:r>
            <a:rPr lang="id-ID" sz="1100" kern="1200" dirty="0" err="1"/>
            <a:t>location</a:t>
          </a:r>
          <a:endParaRPr lang="id-ID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/>
            <a:t>Detailed report on achievement on Smart Building Implementation,water appliances , Energy efficient appliances usage are replacing conventional appliances, </a:t>
          </a:r>
          <a:r>
            <a:rPr lang="en-US" sz="1100" kern="1200" dirty="0"/>
            <a:t>Ratio of renewable energy produce/production towards total energy usage per year</a:t>
          </a:r>
          <a:r>
            <a:rPr lang="id-ID" sz="1100" kern="1200" dirty="0"/>
            <a:t>, </a:t>
          </a:r>
          <a:r>
            <a:rPr lang="en-US" sz="1100" kern="1200" dirty="0"/>
            <a:t>Greenhouse gas emission reductions program</a:t>
          </a:r>
          <a:r>
            <a:rPr lang="id-ID" sz="1100" kern="1200" dirty="0"/>
            <a:t>,</a:t>
          </a:r>
          <a:r>
            <a:rPr lang="en-US" sz="1100" kern="1200" dirty="0"/>
            <a:t>Program to reduce the use of paper and plastic in campus</a:t>
          </a:r>
          <a:r>
            <a:rPr lang="id-ID" sz="1100" kern="1200" dirty="0"/>
            <a:t>, Water recycling program implementation, Parking area type, </a:t>
          </a:r>
          <a:r>
            <a:rPr lang="en-US" sz="1100" kern="1200" dirty="0"/>
            <a:t>Parking area reduction  for private vehicles within 3 years (from 2013 to 2015)</a:t>
          </a:r>
          <a:r>
            <a:rPr lang="id-ID" sz="1100" kern="1200" dirty="0"/>
            <a:t>, </a:t>
          </a:r>
          <a:r>
            <a:rPr lang="en-US" sz="1100" kern="1200" dirty="0"/>
            <a:t>Initiatives to decrease private vehicles on campus</a:t>
          </a:r>
          <a:endParaRPr lang="id-ID" sz="1100" kern="1200" dirty="0"/>
        </a:p>
      </dsp:txBody>
      <dsp:txXfrm rot="-5400000">
        <a:off x="416730" y="3863131"/>
        <a:ext cx="11112177" cy="1132171"/>
      </dsp:txXfrm>
    </dsp:sp>
    <dsp:sp modelId="{1A1BE9F6-D136-49D8-83F8-2A24E0CFEACE}">
      <dsp:nvSpPr>
        <dsp:cNvPr id="0" name=""/>
        <dsp:cNvSpPr/>
      </dsp:nvSpPr>
      <dsp:spPr>
        <a:xfrm rot="5400000">
          <a:off x="-89299" y="5092250"/>
          <a:ext cx="595328" cy="4167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2017</a:t>
          </a:r>
        </a:p>
      </dsp:txBody>
      <dsp:txXfrm rot="-5400000">
        <a:off x="0" y="5211316"/>
        <a:ext cx="416730" cy="178598"/>
      </dsp:txXfrm>
    </dsp:sp>
    <dsp:sp modelId="{F7DD799B-428F-47BE-B8BD-33AF3BE97BE8}">
      <dsp:nvSpPr>
        <dsp:cNvPr id="0" name=""/>
        <dsp:cNvSpPr/>
      </dsp:nvSpPr>
      <dsp:spPr>
        <a:xfrm rot="5400000">
          <a:off x="5809961" y="-257348"/>
          <a:ext cx="386963" cy="11173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Theme: Global Campus Partnership for Sustainable Future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Detailed report on achievement with evidences</a:t>
          </a:r>
        </a:p>
      </dsp:txBody>
      <dsp:txXfrm rot="-5400000">
        <a:off x="416730" y="5154773"/>
        <a:ext cx="11154535" cy="349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55304-23CE-43E0-A596-2B1DA9CEA222}">
      <dsp:nvSpPr>
        <dsp:cNvPr id="0" name=""/>
        <dsp:cNvSpPr/>
      </dsp:nvSpPr>
      <dsp:spPr>
        <a:xfrm>
          <a:off x="0" y="945119"/>
          <a:ext cx="11338051" cy="1290671"/>
        </a:xfrm>
        <a:prstGeom prst="notchedRightArrow">
          <a:avLst/>
        </a:prstGeom>
        <a:solidFill>
          <a:srgbClr val="4899A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CFC3D-627C-49F0-84E6-F10ED0DD9603}">
      <dsp:nvSpPr>
        <dsp:cNvPr id="0" name=""/>
        <dsp:cNvSpPr/>
      </dsp:nvSpPr>
      <dsp:spPr>
        <a:xfrm>
          <a:off x="7926" y="0"/>
          <a:ext cx="3774014" cy="1290671"/>
        </a:xfrm>
        <a:prstGeom prst="rect">
          <a:avLst/>
        </a:prstGeom>
        <a:noFill/>
        <a:ln>
          <a:noFill/>
        </a:ln>
        <a:effectLst/>
        <a:scene3d>
          <a:camera prst="isometricOffAxis1Righ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May – September 2018</a:t>
          </a:r>
          <a:endParaRPr lang="id-ID" sz="1800" b="1" kern="1200" dirty="0"/>
        </a:p>
      </dsp:txBody>
      <dsp:txXfrm>
        <a:off x="7926" y="0"/>
        <a:ext cx="3774014" cy="1290671"/>
      </dsp:txXfrm>
    </dsp:sp>
    <dsp:sp modelId="{B9DD88F7-0756-400B-9CC5-3776CAC14034}">
      <dsp:nvSpPr>
        <dsp:cNvPr id="0" name=""/>
        <dsp:cNvSpPr/>
      </dsp:nvSpPr>
      <dsp:spPr>
        <a:xfrm>
          <a:off x="1733599" y="1452005"/>
          <a:ext cx="322667" cy="32266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73DE8-EBD6-4D3B-9609-4819848627DD}">
      <dsp:nvSpPr>
        <dsp:cNvPr id="0" name=""/>
        <dsp:cNvSpPr/>
      </dsp:nvSpPr>
      <dsp:spPr>
        <a:xfrm>
          <a:off x="3858048" y="1936006"/>
          <a:ext cx="3393959" cy="1290671"/>
        </a:xfrm>
        <a:prstGeom prst="rect">
          <a:avLst/>
        </a:prstGeom>
        <a:noFill/>
        <a:ln>
          <a:noFill/>
        </a:ln>
        <a:effectLst/>
        <a:scene3d>
          <a:camera prst="isometricOffAxis1Righ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6304" rIns="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October 2018</a:t>
          </a:r>
          <a:endParaRPr lang="id-ID" sz="2000" b="1" kern="1200" dirty="0"/>
        </a:p>
      </dsp:txBody>
      <dsp:txXfrm>
        <a:off x="3858048" y="1936006"/>
        <a:ext cx="3393959" cy="1290671"/>
      </dsp:txXfrm>
    </dsp:sp>
    <dsp:sp modelId="{B3F26899-76AF-4670-91A5-F71DA0825A5C}">
      <dsp:nvSpPr>
        <dsp:cNvPr id="0" name=""/>
        <dsp:cNvSpPr/>
      </dsp:nvSpPr>
      <dsp:spPr>
        <a:xfrm>
          <a:off x="5393694" y="1452005"/>
          <a:ext cx="322667" cy="32266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5AACF-2200-456A-8E42-96736D73372C}">
      <dsp:nvSpPr>
        <dsp:cNvPr id="0" name=""/>
        <dsp:cNvSpPr/>
      </dsp:nvSpPr>
      <dsp:spPr>
        <a:xfrm>
          <a:off x="7328116" y="0"/>
          <a:ext cx="2868203" cy="1290671"/>
        </a:xfrm>
        <a:prstGeom prst="rect">
          <a:avLst/>
        </a:prstGeom>
        <a:noFill/>
        <a:ln>
          <a:noFill/>
        </a:ln>
        <a:effectLst/>
        <a:scene3d>
          <a:camera prst="isometricOffAxis1Right"/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December 2018</a:t>
          </a:r>
          <a:endParaRPr lang="id-ID" sz="1900" b="1" kern="1200" dirty="0"/>
        </a:p>
      </dsp:txBody>
      <dsp:txXfrm>
        <a:off x="7328116" y="0"/>
        <a:ext cx="2868203" cy="1290671"/>
      </dsp:txXfrm>
    </dsp:sp>
    <dsp:sp modelId="{05F53ED7-C457-449C-9B6A-F1E4917D9D48}">
      <dsp:nvSpPr>
        <dsp:cNvPr id="0" name=""/>
        <dsp:cNvSpPr/>
      </dsp:nvSpPr>
      <dsp:spPr>
        <a:xfrm>
          <a:off x="8600884" y="1452005"/>
          <a:ext cx="322667" cy="32266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7221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D5376DE-5FC2-469A-80D0-9F3B6D464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6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2 columns (sea)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-367" y="-75"/>
            <a:ext cx="12192000" cy="6858000"/>
          </a:xfrm>
          <a:prstGeom prst="rect">
            <a:avLst/>
          </a:prstGeom>
          <a:noFill/>
          <a:ln w="228600" cap="flat" cmpd="sng">
            <a:solidFill>
              <a:srgbClr val="539EB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48" name="Shape 48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58433" y="859451"/>
            <a:ext cx="2749232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009900" y="2352676"/>
            <a:ext cx="4161200" cy="421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1pPr>
            <a:lvl2pPr lvl="1"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2pPr>
            <a:lvl3pPr lvl="2"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3pPr>
            <a:lvl4pPr lvl="3" rtl="0">
              <a:spcBef>
                <a:spcPts val="0"/>
              </a:spcBef>
              <a:buClr>
                <a:srgbClr val="539EB9"/>
              </a:buClr>
              <a:defRPr/>
            </a:lvl4pPr>
            <a:lvl5pPr lvl="4" rtl="0">
              <a:spcBef>
                <a:spcPts val="0"/>
              </a:spcBef>
              <a:buClr>
                <a:srgbClr val="539EB9"/>
              </a:buClr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7421431" y="2352676"/>
            <a:ext cx="4161200" cy="421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1pPr>
            <a:lvl2pPr lvl="1"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2pPr>
            <a:lvl3pPr lvl="2" rtl="0">
              <a:spcBef>
                <a:spcPts val="0"/>
              </a:spcBef>
              <a:buClr>
                <a:srgbClr val="539EB9"/>
              </a:buClr>
              <a:buSzPct val="100000"/>
              <a:defRPr sz="1800"/>
            </a:lvl3pPr>
            <a:lvl4pPr lvl="3" rtl="0">
              <a:spcBef>
                <a:spcPts val="0"/>
              </a:spcBef>
              <a:buClr>
                <a:srgbClr val="539EB9"/>
              </a:buClr>
              <a:defRPr/>
            </a:lvl4pPr>
            <a:lvl5pPr lvl="4" rtl="0">
              <a:spcBef>
                <a:spcPts val="0"/>
              </a:spcBef>
              <a:buClr>
                <a:srgbClr val="539EB9"/>
              </a:buClr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009900" y="1183300"/>
            <a:ext cx="8204400" cy="969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1pPr>
            <a:lvl2pPr lvl="1"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2pPr>
            <a:lvl3pPr lvl="2"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3pPr>
            <a:lvl4pPr lvl="3"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4pPr>
            <a:lvl5pPr lvl="4"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5pPr>
            <a:lvl6pPr lvl="5"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6pPr>
            <a:lvl7pPr lvl="6"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7pPr>
            <a:lvl8pPr lvl="7"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8pPr>
            <a:lvl9pPr lvl="8" rtl="0">
              <a:spcBef>
                <a:spcPts val="0"/>
              </a:spcBef>
              <a:buClr>
                <a:srgbClr val="539EB9"/>
              </a:buClr>
              <a:defRPr>
                <a:solidFill>
                  <a:srgbClr val="539EB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 (sky)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367" y="-75"/>
            <a:ext cx="12192000" cy="6858000"/>
          </a:xfrm>
          <a:prstGeom prst="rect">
            <a:avLst/>
          </a:prstGeom>
          <a:noFill/>
          <a:ln w="228600" cap="flat" cmpd="sng">
            <a:solidFill>
              <a:srgbClr val="689EE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74" name="Shape 74" descr="Flat land, big sky, Wicken Fen"/>
          <p:cNvPicPr preferRelativeResize="0"/>
          <p:nvPr/>
        </p:nvPicPr>
        <p:blipFill rotWithShape="1">
          <a:blip r:embed="rId2">
            <a:alphaModFix/>
          </a:blip>
          <a:srcRect l="17543" t="27744" r="33752" b="32456"/>
          <a:stretch/>
        </p:blipFill>
        <p:spPr>
          <a:xfrm>
            <a:off x="-158433" y="859450"/>
            <a:ext cx="2749232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009901" y="2486026"/>
            <a:ext cx="2735599" cy="4081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1pPr>
            <a:lvl2pPr lvl="1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2pPr>
            <a:lvl3pPr lvl="2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3pPr>
            <a:lvl4pPr lvl="3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4pPr>
            <a:lvl5pPr lvl="4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5885603" y="2486026"/>
            <a:ext cx="2735599" cy="4081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1pPr>
            <a:lvl2pPr lvl="1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2pPr>
            <a:lvl3pPr lvl="2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3pPr>
            <a:lvl4pPr lvl="3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4pPr>
            <a:lvl5pPr lvl="4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8761305" y="2486026"/>
            <a:ext cx="2735599" cy="4081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1pPr>
            <a:lvl2pPr lvl="1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2pPr>
            <a:lvl3pPr lvl="2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3pPr>
            <a:lvl4pPr lvl="3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4pPr>
            <a:lvl5pPr lvl="4" rtl="0">
              <a:spcBef>
                <a:spcPts val="0"/>
              </a:spcBef>
              <a:buClr>
                <a:srgbClr val="689EE1"/>
              </a:buClr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009900" y="1183300"/>
            <a:ext cx="8204400" cy="969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1pPr>
            <a:lvl2pPr lvl="1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2pPr>
            <a:lvl3pPr lvl="2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3pPr>
            <a:lvl4pPr lvl="3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4pPr>
            <a:lvl5pPr lvl="4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5pPr>
            <a:lvl6pPr lvl="5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6pPr>
            <a:lvl7pPr lvl="6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7pPr>
            <a:lvl8pPr lvl="7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8pPr>
            <a:lvl9pPr lvl="8" rtl="0">
              <a:spcBef>
                <a:spcPts val="0"/>
              </a:spcBef>
              <a:buClr>
                <a:srgbClr val="689EE1"/>
              </a:buClr>
              <a:defRPr>
                <a:solidFill>
                  <a:srgbClr val="689EE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8621" y="2207361"/>
            <a:ext cx="10994353" cy="137434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0034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1" y="1596540"/>
            <a:ext cx="10994353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547A0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828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10200" y="3501375"/>
            <a:ext cx="12192000" cy="25155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958901" y="3951150"/>
            <a:ext cx="87975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1" y="5687975"/>
            <a:ext cx="12263199" cy="1177900"/>
            <a:chOff x="0" y="5687975"/>
            <a:chExt cx="9197399" cy="1177900"/>
          </a:xfrm>
        </p:grpSpPr>
        <p:sp>
          <p:nvSpPr>
            <p:cNvPr id="12" name="Shape 12"/>
            <p:cNvSpPr/>
            <p:nvPr/>
          </p:nvSpPr>
          <p:spPr>
            <a:xfrm>
              <a:off x="0" y="5948175"/>
              <a:ext cx="9197399" cy="91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3" name="Shape 13"/>
            <p:cNvSpPr/>
            <p:nvPr/>
          </p:nvSpPr>
          <p:spPr>
            <a:xfrm>
              <a:off x="772200" y="5687975"/>
              <a:ext cx="703500" cy="33629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4917187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1318A1AE-7443-4B89-9BB1-C0FFC348F0F1}" type="datetimeFigureOut">
              <a:rPr lang="en-US" smtClean="0"/>
              <a:t>4/29/2018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7E7172F3-5ED0-45F1-B0A9-EA6D10E4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8EC641"/>
              </a:buClr>
              <a:buSzPct val="100000"/>
              <a:buFont typeface="Roboto Slab"/>
              <a:buNone/>
              <a:defRPr sz="2400" b="1">
                <a:solidFill>
                  <a:srgbClr val="8EC64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8EC641"/>
              </a:buClr>
              <a:buSzPct val="100000"/>
              <a:buFont typeface="Roboto"/>
              <a:buChar char="◍"/>
              <a:defRPr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8EC641"/>
              </a:buClr>
              <a:buSzPct val="100000"/>
              <a:buFont typeface="Roboto"/>
              <a:def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8EC641"/>
              </a:buClr>
              <a:buSzPct val="100000"/>
              <a:buFont typeface="Roboto"/>
              <a:def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8EC641"/>
              </a:buClr>
              <a:buSzPct val="100000"/>
              <a:buFont typeface="Roboto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8EC641"/>
              </a:buClr>
              <a:buSzPct val="100000"/>
              <a:buFont typeface="Roboto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ct val="100000"/>
              <a:buFont typeface="Roboto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ct val="100000"/>
              <a:buFont typeface="Roboto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ct val="100000"/>
              <a:buFont typeface="Roboto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ct val="100000"/>
              <a:buFont typeface="Roboto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6" r:id="rId3"/>
    <p:sldLayoutId id="2147483670" r:id="rId4"/>
    <p:sldLayoutId id="2147483671" r:id="rId5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xmlns="" id="{4B8D5CB1-3D02-4AD1-9B77-F2D6BA1DB937}"/>
              </a:ext>
            </a:extLst>
          </p:cNvPr>
          <p:cNvSpPr txBox="1">
            <a:spLocks/>
          </p:cNvSpPr>
          <p:nvPr/>
        </p:nvSpPr>
        <p:spPr>
          <a:xfrm>
            <a:off x="14669" y="8088"/>
            <a:ext cx="12191998" cy="1748502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ctr"/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B8D5CB1-3D02-4AD1-9B77-F2D6BA1DB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979844"/>
            <a:ext cx="12192000" cy="1041444"/>
          </a:xfrm>
        </p:spPr>
        <p:txBody>
          <a:bodyPr/>
          <a:lstStyle/>
          <a:p>
            <a:pPr algn="ctr"/>
            <a:r>
              <a:rPr lang="id-ID" sz="2800" b="0" dirty="0">
                <a:solidFill>
                  <a:srgbClr val="FFC000"/>
                </a:solidFill>
              </a:rPr>
              <a:t>Dr. </a:t>
            </a:r>
            <a:r>
              <a:rPr lang="it-IT" sz="2800" b="0" dirty="0">
                <a:solidFill>
                  <a:srgbClr val="FFC000"/>
                </a:solidFill>
              </a:rPr>
              <a:t>Nyoman Suwartha</a:t>
            </a:r>
            <a:br>
              <a:rPr lang="it-IT" sz="2800" b="0" dirty="0">
                <a:solidFill>
                  <a:srgbClr val="FFC000"/>
                </a:solidFill>
              </a:rPr>
            </a:br>
            <a:r>
              <a:rPr lang="id-ID" sz="2800" b="0" dirty="0">
                <a:solidFill>
                  <a:srgbClr val="FFC000"/>
                </a:solidFill>
              </a:rPr>
              <a:t>nsuwartha@eng.ui.ac.id</a:t>
            </a:r>
            <a:endParaRPr lang="en-US" sz="2800" b="0" dirty="0">
              <a:solidFill>
                <a:srgbClr val="FFC000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xmlns="" id="{8356291B-CFC6-4930-9E6A-4B35DB6A19BA}"/>
              </a:ext>
            </a:extLst>
          </p:cNvPr>
          <p:cNvSpPr txBox="1">
            <a:spLocks/>
          </p:cNvSpPr>
          <p:nvPr/>
        </p:nvSpPr>
        <p:spPr>
          <a:xfrm>
            <a:off x="0" y="5877272"/>
            <a:ext cx="12202888" cy="9807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ctr"/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Shape 95">
            <a:extLst>
              <a:ext uri="{FF2B5EF4-FFF2-40B4-BE49-F238E27FC236}">
                <a16:creationId xmlns:a16="http://schemas.microsoft.com/office/drawing/2014/main" xmlns="" id="{2EE5E0BE-4501-417D-9C28-6D9B601B88BA}"/>
              </a:ext>
            </a:extLst>
          </p:cNvPr>
          <p:cNvSpPr txBox="1">
            <a:spLocks/>
          </p:cNvSpPr>
          <p:nvPr/>
        </p:nvSpPr>
        <p:spPr>
          <a:xfrm>
            <a:off x="854827" y="-69313"/>
            <a:ext cx="9906281" cy="170136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ctr"/>
            <a:r>
              <a:rPr lang="en-US" sz="4000" b="0" dirty="0">
                <a:ln w="13462">
                  <a:noFill/>
                  <a:prstDash val="solid"/>
                </a:ln>
                <a:solidFill>
                  <a:schemeClr val="tx1"/>
                </a:solidFill>
              </a:rPr>
              <a:t>Forum </a:t>
            </a:r>
            <a:r>
              <a:rPr lang="en-US" sz="4000" b="0" dirty="0" err="1">
                <a:ln w="13462">
                  <a:noFill/>
                  <a:prstDash val="solid"/>
                </a:ln>
                <a:solidFill>
                  <a:schemeClr val="tx1"/>
                </a:solidFill>
              </a:rPr>
              <a:t>Diskusi</a:t>
            </a:r>
            <a:r>
              <a:rPr lang="en-US" sz="4000" b="0" dirty="0">
                <a:ln w="13462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en-US" sz="4000" b="0" dirty="0" err="1">
                <a:ln w="13462">
                  <a:noFill/>
                  <a:prstDash val="solid"/>
                </a:ln>
                <a:solidFill>
                  <a:schemeClr val="tx1"/>
                </a:solidFill>
              </a:rPr>
              <a:t>Partisipasi</a:t>
            </a:r>
            <a:r>
              <a:rPr lang="en-US" sz="4000" b="0" dirty="0">
                <a:ln w="13462">
                  <a:noFill/>
                  <a:prstDash val="solid"/>
                </a:ln>
                <a:solidFill>
                  <a:schemeClr val="tx1"/>
                </a:solidFill>
              </a:rPr>
              <a:t> UGM </a:t>
            </a:r>
            <a:r>
              <a:rPr lang="en-US" sz="4000" b="0" dirty="0" err="1">
                <a:ln w="13462">
                  <a:noFill/>
                  <a:prstDash val="solid"/>
                </a:ln>
                <a:solidFill>
                  <a:schemeClr val="tx1"/>
                </a:solidFill>
              </a:rPr>
              <a:t>dalam</a:t>
            </a:r>
            <a:r>
              <a:rPr lang="en-US" sz="4000" b="0" dirty="0">
                <a:ln w="13462">
                  <a:noFill/>
                  <a:prstDash val="solid"/>
                </a:ln>
                <a:solidFill>
                  <a:schemeClr val="tx1"/>
                </a:solidFill>
              </a:rPr>
              <a:t> Green Metric World Rank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62045CF5-5CC7-4873-BBEE-C1E585893067}"/>
              </a:ext>
            </a:extLst>
          </p:cNvPr>
          <p:cNvSpPr txBox="1">
            <a:spLocks/>
          </p:cNvSpPr>
          <p:nvPr/>
        </p:nvSpPr>
        <p:spPr>
          <a:xfrm>
            <a:off x="14669" y="3192666"/>
            <a:ext cx="12188219" cy="174850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"/>
              <a:buNone/>
              <a:defRPr sz="4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48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UI </a:t>
            </a:r>
            <a:r>
              <a:rPr lang="en-US" sz="40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GreenMetric</a:t>
            </a:r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d-ID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WUR:</a:t>
            </a:r>
            <a:endParaRPr 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Steps to Submit the Online Questionnaire</a:t>
            </a:r>
            <a:endParaRPr lang="en-US" sz="4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53" y="6125234"/>
            <a:ext cx="12038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Universitas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Gadjah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Mada</a:t>
            </a:r>
            <a:r>
              <a:rPr lang="id-ID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Indonesia, 30 April 2018</a:t>
            </a:r>
            <a:endParaRPr lang="id-ID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08" y="102277"/>
            <a:ext cx="1317727" cy="969826"/>
          </a:xfrm>
          <a:prstGeom prst="rect">
            <a:avLst/>
          </a:prstGeom>
        </p:spPr>
      </p:pic>
      <p:pic>
        <p:nvPicPr>
          <p:cNvPr id="13" name="Gambar 25" descr="C:\Users\GreenMetric-PC\AppData\Local\Microsoft\Windows\INetCache\Content.Word\Logo-UI-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" y="0"/>
            <a:ext cx="783562" cy="1299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50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ble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333" y="2242184"/>
            <a:ext cx="11450035" cy="427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4421" y="6498412"/>
            <a:ext cx="413446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UI GreenMetric World University Ranking 2018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491468" y="1095977"/>
            <a:ext cx="11322688" cy="7000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- Login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669504" y="2198038"/>
            <a:ext cx="1018033" cy="279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6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8" y="527605"/>
            <a:ext cx="10383936" cy="7635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`</a:t>
            </a:r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1" t="5591" r="36010" b="24853"/>
          <a:stretch/>
        </p:blipFill>
        <p:spPr>
          <a:xfrm>
            <a:off x="598620" y="2111054"/>
            <a:ext cx="4072133" cy="4050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4421" y="6498412"/>
            <a:ext cx="413446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UI GreenMetric World University Ranking 2018</a:t>
            </a:r>
          </a:p>
        </p:txBody>
      </p:sp>
      <p:sp>
        <p:nvSpPr>
          <p:cNvPr id="10" name="Oval 9"/>
          <p:cNvSpPr/>
          <p:nvPr/>
        </p:nvSpPr>
        <p:spPr>
          <a:xfrm>
            <a:off x="3245508" y="5261460"/>
            <a:ext cx="1018033" cy="279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64B7A7-4492-4D08-96E7-850F5D16DDDD}"/>
              </a:ext>
            </a:extLst>
          </p:cNvPr>
          <p:cNvSpPr txBox="1"/>
          <p:nvPr/>
        </p:nvSpPr>
        <p:spPr>
          <a:xfrm>
            <a:off x="4831114" y="2809014"/>
            <a:ext cx="671902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D" sz="2400" b="1" dirty="0">
                <a:solidFill>
                  <a:srgbClr val="008000"/>
                </a:solidFill>
              </a:rPr>
              <a:t>DUMMY</a:t>
            </a:r>
          </a:p>
          <a:p>
            <a:endParaRPr lang="en-ID" sz="2400" b="1" dirty="0">
              <a:solidFill>
                <a:srgbClr val="008000"/>
              </a:solidFill>
            </a:endParaRPr>
          </a:p>
          <a:p>
            <a:r>
              <a:rPr lang="en-ID" sz="2400" b="1" dirty="0">
                <a:solidFill>
                  <a:srgbClr val="008000"/>
                </a:solidFill>
              </a:rPr>
              <a:t>username : </a:t>
            </a:r>
          </a:p>
          <a:p>
            <a:r>
              <a:rPr lang="en-ID" sz="2400" b="1" dirty="0">
                <a:solidFill>
                  <a:srgbClr val="008000"/>
                </a:solidFill>
              </a:rPr>
              <a:t>uigm.demo1 s/d uigm.demo50</a:t>
            </a:r>
          </a:p>
          <a:p>
            <a:endParaRPr lang="en-ID" sz="2400" b="1" dirty="0"/>
          </a:p>
          <a:p>
            <a:r>
              <a:rPr lang="en-ID" sz="2400" b="1" dirty="0">
                <a:solidFill>
                  <a:srgbClr val="008000"/>
                </a:solidFill>
              </a:rPr>
              <a:t>password : uigm123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7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 bwMode="gray">
          <a:xfrm>
            <a:off x="491468" y="1095977"/>
            <a:ext cx="11322688" cy="7000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- Login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42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7"/>
          <a:stretch/>
        </p:blipFill>
        <p:spPr>
          <a:xfrm>
            <a:off x="470366" y="2084171"/>
            <a:ext cx="11430036" cy="4078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4421" y="6498412"/>
            <a:ext cx="413446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UI GreenMetric World University Ranking 2018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491468" y="881095"/>
            <a:ext cx="11408934" cy="108449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- Dashboard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85" y="2016631"/>
            <a:ext cx="9757696" cy="4450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4421" y="6498412"/>
            <a:ext cx="413446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UI GreenMetric World University Ranking 2018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491468" y="999035"/>
            <a:ext cx="11297808" cy="7000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- Profile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317A8AE-BCAC-4B3B-9290-5942D161F66F}"/>
              </a:ext>
            </a:extLst>
          </p:cNvPr>
          <p:cNvSpPr/>
          <p:nvPr/>
        </p:nvSpPr>
        <p:spPr>
          <a:xfrm flipV="1">
            <a:off x="5281573" y="4345231"/>
            <a:ext cx="2036067" cy="12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17" y="2260159"/>
            <a:ext cx="10834637" cy="4132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4421" y="6498412"/>
            <a:ext cx="413446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UI GreenMetric World University Ranking 2018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 bwMode="gray">
          <a:xfrm>
            <a:off x="491468" y="999035"/>
            <a:ext cx="11297808" cy="7000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- Profile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93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5" y="2224635"/>
            <a:ext cx="11352828" cy="36306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4421" y="6498412"/>
            <a:ext cx="413446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UI GreenMetric World University Ranking 2018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 bwMode="gray">
          <a:xfrm>
            <a:off x="491468" y="999035"/>
            <a:ext cx="11297808" cy="7000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- Profile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44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8" y="2258479"/>
            <a:ext cx="11478425" cy="2790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4421" y="6498412"/>
            <a:ext cx="413446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UI GreenMetric World University Ranking 2018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 bwMode="gray">
          <a:xfrm>
            <a:off x="491468" y="999035"/>
            <a:ext cx="11297808" cy="7000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- Profile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335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8" y="2208370"/>
            <a:ext cx="10786821" cy="414015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gray">
          <a:xfrm>
            <a:off x="491467" y="716922"/>
            <a:ext cx="11194709" cy="13423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Setting and Infrastructure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7" y="2180746"/>
            <a:ext cx="11508533" cy="41230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491467" y="716922"/>
            <a:ext cx="11194709" cy="13423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Setting and Infrastructure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1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2" y="2062856"/>
            <a:ext cx="11526228" cy="4372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4421" y="6498412"/>
            <a:ext cx="413446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UI GreenMetric World University Ranking 2018</a:t>
            </a:r>
          </a:p>
        </p:txBody>
      </p:sp>
      <p:sp>
        <p:nvSpPr>
          <p:cNvPr id="10" name="Oval 9"/>
          <p:cNvSpPr/>
          <p:nvPr/>
        </p:nvSpPr>
        <p:spPr>
          <a:xfrm>
            <a:off x="7724854" y="2248538"/>
            <a:ext cx="1018033" cy="279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91467" y="716922"/>
            <a:ext cx="11194709" cy="13423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Setting and Infrastructure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6117855"/>
              </p:ext>
            </p:extLst>
          </p:nvPr>
        </p:nvGraphicFramePr>
        <p:xfrm>
          <a:off x="264230" y="960718"/>
          <a:ext cx="11590156" cy="559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gray">
          <a:xfrm>
            <a:off x="263352" y="260648"/>
            <a:ext cx="11593288" cy="7000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d-ID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GreenMetric’s Development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4" y="2248538"/>
            <a:ext cx="11526228" cy="38095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91467" y="716922"/>
            <a:ext cx="11194709" cy="13423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Setting and Infrastructure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1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6" y="2792481"/>
            <a:ext cx="11526228" cy="353330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168131" y="5719576"/>
            <a:ext cx="1518045" cy="458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491467" y="716922"/>
            <a:ext cx="11194710" cy="13423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Setting and Infrastructure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7" y="2303813"/>
            <a:ext cx="11430036" cy="389869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gray">
          <a:xfrm>
            <a:off x="491468" y="765647"/>
            <a:ext cx="11290096" cy="13423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Energy and Climate Change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6962525" y="6523514"/>
            <a:ext cx="12327075" cy="334487"/>
            <a:chOff x="-101306" y="6532834"/>
            <a:chExt cx="9245306" cy="3344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08F0F6F-6DEE-4845-BEF6-BA995581D19C}"/>
                </a:ext>
              </a:extLst>
            </p:cNvPr>
            <p:cNvSpPr txBox="1"/>
            <p:nvPr/>
          </p:nvSpPr>
          <p:spPr>
            <a:xfrm>
              <a:off x="0" y="6532834"/>
              <a:ext cx="9144000" cy="307777"/>
            </a:xfrm>
            <a:prstGeom prst="rect">
              <a:avLst/>
            </a:prstGeom>
            <a:solidFill>
              <a:srgbClr val="031B03"/>
            </a:solidFill>
            <a:ln>
              <a:solidFill>
                <a:srgbClr val="031B0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01306" y="6559544"/>
              <a:ext cx="53524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 © </a:t>
              </a:r>
              <a:r>
                <a:rPr lang="en-US" sz="1400" dirty="0">
                  <a:solidFill>
                    <a:schemeClr val="bg1"/>
                  </a:solidFill>
                </a:rPr>
                <a:t>UI </a:t>
              </a:r>
              <a:r>
                <a:rPr lang="en-US" sz="1400" dirty="0" err="1">
                  <a:solidFill>
                    <a:schemeClr val="bg1"/>
                  </a:solidFill>
                </a:rPr>
                <a:t>GreenMetric</a:t>
              </a:r>
              <a:r>
                <a:rPr lang="en-US" sz="1400" dirty="0">
                  <a:solidFill>
                    <a:schemeClr val="bg1"/>
                  </a:solidFill>
                </a:rPr>
                <a:t> World University Rankings 2018</a:t>
              </a:r>
              <a:endParaRPr lang="en-US" sz="14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5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0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7" y="2097980"/>
            <a:ext cx="11430036" cy="4334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94421" y="6498412"/>
            <a:ext cx="413446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UI GreenMetric World University Ranking 2018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91468" y="765647"/>
            <a:ext cx="11290096" cy="13423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Energy and Climate Change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1" y="2156093"/>
            <a:ext cx="11430036" cy="43423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491468" y="765647"/>
            <a:ext cx="11290096" cy="13423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Energy and Climate Change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1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0" y="2117270"/>
            <a:ext cx="11676612" cy="44284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538790" y="6180672"/>
            <a:ext cx="1628853" cy="333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491468" y="646937"/>
            <a:ext cx="11290096" cy="134230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Energy and Climate Change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09" y="2181661"/>
            <a:ext cx="10547331" cy="395180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gray">
          <a:xfrm>
            <a:off x="491468" y="985721"/>
            <a:ext cx="11290096" cy="8915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Waste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1" y="2443775"/>
            <a:ext cx="11239559" cy="38176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168131" y="5719575"/>
            <a:ext cx="1221643" cy="3054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 bwMode="gray">
          <a:xfrm>
            <a:off x="491468" y="985721"/>
            <a:ext cx="11290096" cy="8915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Waste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9" y="2149965"/>
            <a:ext cx="10887921" cy="4100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 bwMode="gray">
          <a:xfrm>
            <a:off x="491468" y="985721"/>
            <a:ext cx="11290096" cy="8915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Water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1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24" y="2665475"/>
            <a:ext cx="11396539" cy="372502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998024" y="5779681"/>
            <a:ext cx="1628853" cy="458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491468" y="985721"/>
            <a:ext cx="11290096" cy="8915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Water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436" y="1484784"/>
            <a:ext cx="10780173" cy="4138346"/>
          </a:xfrm>
          <a:solidFill>
            <a:srgbClr val="B8E08C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sz="3600" b="1" i="1"/>
              <a:t>Universities, Impacts, and Sustainable Development Goals (SDGs)</a:t>
            </a:r>
            <a:endParaRPr lang="en-US" sz="3600" b="1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767409" y="559650"/>
            <a:ext cx="10801200" cy="70007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d-ID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</a:t>
            </a:r>
            <a:r>
              <a:rPr lang="en-NZ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id-ID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</a:t>
            </a:r>
            <a:r>
              <a:rPr lang="en-NZ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alt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8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8" y="2105990"/>
            <a:ext cx="11301421" cy="4324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 bwMode="gray">
          <a:xfrm>
            <a:off x="491467" y="985721"/>
            <a:ext cx="11290095" cy="8915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Transportation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0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1" y="2335381"/>
            <a:ext cx="11430036" cy="38820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91468" y="985721"/>
            <a:ext cx="11290096" cy="8915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Transportation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1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8" y="2455761"/>
            <a:ext cx="10417047" cy="38820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491468" y="985721"/>
            <a:ext cx="11290096" cy="8915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Transportation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1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0" y="2289356"/>
            <a:ext cx="11366691" cy="38176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926958" y="5414166"/>
            <a:ext cx="2038353" cy="4581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91468" y="985721"/>
            <a:ext cx="11290096" cy="8915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Transportation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4" y="2054655"/>
            <a:ext cx="11430036" cy="42633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491468" y="985721"/>
            <a:ext cx="11290096" cy="8915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Education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1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14" y="2040280"/>
            <a:ext cx="11582879" cy="442844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91468" y="985721"/>
            <a:ext cx="11290096" cy="8915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Education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1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1" y="2335381"/>
            <a:ext cx="11582879" cy="423161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04993" y="5697031"/>
            <a:ext cx="4366192" cy="6087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 bwMode="gray">
          <a:xfrm>
            <a:off x="491468" y="985721"/>
            <a:ext cx="11290096" cy="8915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Education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208" y="2512770"/>
            <a:ext cx="11144408" cy="26517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539281" y="3804001"/>
            <a:ext cx="1018033" cy="279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623392" y="985721"/>
            <a:ext cx="11158171" cy="8915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Questionnaire – Submit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2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3C004A3-0170-4F59-AF01-C3372A64B0D8}"/>
              </a:ext>
            </a:extLst>
          </p:cNvPr>
          <p:cNvSpPr txBox="1">
            <a:spLocks/>
          </p:cNvSpPr>
          <p:nvPr/>
        </p:nvSpPr>
        <p:spPr>
          <a:xfrm>
            <a:off x="283372" y="518857"/>
            <a:ext cx="11429252" cy="1397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ct val="100000"/>
              <a:buFont typeface="Roboto Slab"/>
              <a:buNone/>
              <a:defRPr sz="2400" b="1" i="0" u="none" strike="noStrike" cap="none">
                <a:solidFill>
                  <a:srgbClr val="8EC64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algn="ctr"/>
            <a:r>
              <a:rPr lang="en-US" sz="40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Date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0A7C5A83-FF8C-4C77-8F29-E2866BD2A2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871266"/>
              </p:ext>
            </p:extLst>
          </p:nvPr>
        </p:nvGraphicFramePr>
        <p:xfrm>
          <a:off x="357708" y="1931082"/>
          <a:ext cx="11338051" cy="322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21069049">
            <a:off x="1433959" y="4843658"/>
            <a:ext cx="285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8025A"/>
                </a:solidFill>
              </a:rPr>
              <a:t>Submission Open</a:t>
            </a:r>
          </a:p>
        </p:txBody>
      </p:sp>
      <p:sp>
        <p:nvSpPr>
          <p:cNvPr id="7" name="TextBox 6"/>
          <p:cNvSpPr txBox="1"/>
          <p:nvPr/>
        </p:nvSpPr>
        <p:spPr>
          <a:xfrm rot="21069049">
            <a:off x="4498906" y="3390533"/>
            <a:ext cx="285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8025A"/>
                </a:solidFill>
              </a:rPr>
              <a:t>Data Analysis</a:t>
            </a:r>
          </a:p>
        </p:txBody>
      </p:sp>
      <p:sp>
        <p:nvSpPr>
          <p:cNvPr id="8" name="TextBox 7"/>
          <p:cNvSpPr txBox="1"/>
          <p:nvPr/>
        </p:nvSpPr>
        <p:spPr>
          <a:xfrm rot="21069049">
            <a:off x="8174671" y="4084347"/>
            <a:ext cx="285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8025A"/>
                </a:solidFill>
              </a:rPr>
              <a:t>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3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28" y="2329577"/>
            <a:ext cx="10780173" cy="4733855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Ms.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Arsy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Imanda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(Secretariat)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Phone : +6221-7270029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E-mail : greenmetric@ui.ac.id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    : http://greenmetric.ui.ac.id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gray">
          <a:xfrm>
            <a:off x="2926052" y="942573"/>
            <a:ext cx="8739663" cy="8994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GreenMetric Questionnaire </a:t>
            </a:r>
          </a:p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Address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4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639004"/>
              </p:ext>
            </p:extLst>
          </p:nvPr>
        </p:nvGraphicFramePr>
        <p:xfrm>
          <a:off x="579549" y="2192049"/>
          <a:ext cx="11176000" cy="29514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Categories &amp;</a:t>
                      </a:r>
                      <a:r>
                        <a:rPr lang="en-US" baseline="0" dirty="0"/>
                        <a:t> Indicators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SETTING &amp; INFRASTRUCTURE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 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kern="1200" dirty="0"/>
                        <a:t>The ratio of open space area towards total area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</a:t>
                      </a:r>
                      <a:r>
                        <a:rPr lang="en-US" sz="1400" baseline="0" dirty="0"/>
                        <a:t> 2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ratio of open space area towards campus population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 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 on campus covered in forested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 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 on campus covered in planted vegetation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 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Area on campus  for water absorbance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 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University</a:t>
                      </a:r>
                      <a:r>
                        <a:rPr lang="en-US" sz="1400" baseline="0" dirty="0"/>
                        <a:t> budget for sustainable effort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5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gray">
          <a:xfrm>
            <a:off x="623393" y="1069729"/>
            <a:ext cx="11161240" cy="7240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 and Criteria of UI GreenMetric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18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840" y="680311"/>
            <a:ext cx="6840760" cy="3468769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GreenMetric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University Rankings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</p:txBody>
      </p:sp>
      <p:pic>
        <p:nvPicPr>
          <p:cNvPr id="8" name="Picture 5" descr="flower_butt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0356" y="2997393"/>
            <a:ext cx="7433733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35075" y="6523514"/>
            <a:ext cx="12327075" cy="334487"/>
            <a:chOff x="-101306" y="6532834"/>
            <a:chExt cx="9245306" cy="3344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08F0F6F-6DEE-4845-BEF6-BA995581D19C}"/>
                </a:ext>
              </a:extLst>
            </p:cNvPr>
            <p:cNvSpPr txBox="1"/>
            <p:nvPr/>
          </p:nvSpPr>
          <p:spPr>
            <a:xfrm>
              <a:off x="0" y="6532834"/>
              <a:ext cx="9144000" cy="307777"/>
            </a:xfrm>
            <a:prstGeom prst="rect">
              <a:avLst/>
            </a:prstGeom>
            <a:solidFill>
              <a:srgbClr val="031B03"/>
            </a:solidFill>
            <a:ln>
              <a:solidFill>
                <a:srgbClr val="031B0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01306" y="6559544"/>
              <a:ext cx="53524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 © </a:t>
              </a:r>
              <a:r>
                <a:rPr lang="en-US" sz="1400" dirty="0">
                  <a:solidFill>
                    <a:schemeClr val="bg1"/>
                  </a:solidFill>
                </a:rPr>
                <a:t>UI </a:t>
              </a:r>
              <a:r>
                <a:rPr lang="en-US" sz="1400" dirty="0" err="1">
                  <a:solidFill>
                    <a:schemeClr val="bg1"/>
                  </a:solidFill>
                </a:rPr>
                <a:t>GreenMetric</a:t>
              </a:r>
              <a:r>
                <a:rPr lang="en-US" sz="1400" dirty="0">
                  <a:solidFill>
                    <a:schemeClr val="bg1"/>
                  </a:solidFill>
                </a:rPr>
                <a:t> World University Rankings 2018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79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17221"/>
              </p:ext>
            </p:extLst>
          </p:nvPr>
        </p:nvGraphicFramePr>
        <p:xfrm>
          <a:off x="473733" y="2149555"/>
          <a:ext cx="11176000" cy="3789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284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Categories &amp;</a:t>
                      </a:r>
                      <a:r>
                        <a:rPr lang="en-US" baseline="0" dirty="0"/>
                        <a:t> Indicators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ENERGY &amp; CLIMATE CHANGE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21%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 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kern="1200" dirty="0"/>
                        <a:t>Energy efficient appliances usage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EC </a:t>
                      </a:r>
                      <a:r>
                        <a:rPr lang="id-ID" dirty="0"/>
                        <a:t>2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kern="1200" dirty="0"/>
                        <a:t>Smart building implementation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</a:t>
                      </a:r>
                      <a:r>
                        <a:rPr lang="en-US" dirty="0"/>
                        <a:t>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</a:t>
                      </a:r>
                      <a:r>
                        <a:rPr lang="en-US" baseline="0" dirty="0"/>
                        <a:t> </a:t>
                      </a:r>
                      <a:r>
                        <a:rPr lang="id-ID" baseline="0" dirty="0"/>
                        <a:t>3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Renewable energy produce on campus per year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 </a:t>
                      </a:r>
                      <a:r>
                        <a:rPr lang="id-ID" dirty="0"/>
                        <a:t>4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kern="1200" dirty="0"/>
                        <a:t>The ratio of total electricity usage towards campus</a:t>
                      </a:r>
                    </a:p>
                    <a:p>
                      <a:r>
                        <a:rPr lang="en-US" sz="1400" kern="1200" dirty="0"/>
                        <a:t>population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</a:t>
                      </a:r>
                      <a:r>
                        <a:rPr lang="en-US" dirty="0"/>
                        <a:t>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 </a:t>
                      </a:r>
                      <a:r>
                        <a:rPr lang="id-ID" dirty="0"/>
                        <a:t>5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ratio of renewable energy produce towards energy usage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</a:t>
                      </a:r>
                      <a:r>
                        <a:rPr lang="en-US" dirty="0"/>
                        <a:t>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 </a:t>
                      </a:r>
                      <a:r>
                        <a:rPr lang="id-ID" dirty="0"/>
                        <a:t>6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kern="1200" dirty="0"/>
                        <a:t>Element of green building implementation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</a:t>
                      </a:r>
                      <a:r>
                        <a:rPr lang="en-US" dirty="0"/>
                        <a:t>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 </a:t>
                      </a:r>
                      <a:r>
                        <a:rPr lang="id-ID" dirty="0"/>
                        <a:t>7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Greenhouse gas emission reduction program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</a:t>
                      </a:r>
                      <a:r>
                        <a:rPr lang="en-US" dirty="0"/>
                        <a:t>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 </a:t>
                      </a:r>
                      <a:r>
                        <a:rPr lang="id-ID" dirty="0"/>
                        <a:t>8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kern="1200" dirty="0"/>
                        <a:t>The ratio of total carbon footprint towards campus population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7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 bwMode="gray">
          <a:xfrm>
            <a:off x="623393" y="1069729"/>
            <a:ext cx="11161240" cy="7240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 and Criteria of UI GreenMetric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03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94421" y="6498412"/>
            <a:ext cx="4134465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UI GreenMetric World University Ranking 2018</a:t>
            </a:r>
          </a:p>
        </p:txBody>
      </p:sp>
      <p:graphicFrame>
        <p:nvGraphicFramePr>
          <p:cNvPr id="9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417467"/>
              </p:ext>
            </p:extLst>
          </p:nvPr>
        </p:nvGraphicFramePr>
        <p:xfrm>
          <a:off x="598620" y="2360065"/>
          <a:ext cx="11176000" cy="29667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Categories &amp;</a:t>
                      </a:r>
                      <a:r>
                        <a:rPr lang="en-US" baseline="0" dirty="0"/>
                        <a:t> Indicators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WASTE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WS 1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Program to reduce the use of paper and plastic in campus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/>
                        <a:t>WS 2</a:t>
                      </a:r>
                      <a:endParaRPr lang="en-US" sz="14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Recycling program for university waste 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WS 3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200"/>
                        </a:spcAft>
                      </a:pPr>
                      <a:endParaRPr lang="id-ID" sz="1400" dirty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Toxic waste treatment</a:t>
                      </a:r>
                      <a:endParaRPr lang="id-ID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WS 4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200"/>
                        </a:spcAft>
                      </a:pPr>
                      <a:endParaRPr lang="id-ID" sz="1400" dirty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Organic waste treatment </a:t>
                      </a:r>
                      <a:endParaRPr lang="id-ID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WS 5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200"/>
                        </a:spcAft>
                      </a:pPr>
                      <a:endParaRPr lang="id-ID" sz="1400" dirty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Inorganic waste treatment </a:t>
                      </a:r>
                      <a:endParaRPr lang="id-ID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WS 6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200"/>
                        </a:spcAft>
                      </a:pPr>
                      <a:endParaRPr lang="id-ID" sz="1400" dirty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15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Sewerage disposal</a:t>
                      </a:r>
                      <a:endParaRPr lang="id-ID" sz="1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94419" y="6477995"/>
            <a:ext cx="413446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UI GreenMetric World University Ranking 2018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9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 bwMode="gray">
          <a:xfrm>
            <a:off x="623393" y="1069729"/>
            <a:ext cx="11161240" cy="7240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 and Criteria of UI GreenMetric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91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796630"/>
              </p:ext>
            </p:extLst>
          </p:nvPr>
        </p:nvGraphicFramePr>
        <p:xfrm>
          <a:off x="488559" y="2360065"/>
          <a:ext cx="11176000" cy="222504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Categories &amp;</a:t>
                      </a:r>
                      <a:r>
                        <a:rPr lang="en-US" baseline="0" dirty="0"/>
                        <a:t> Indicators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WATER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 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conservation program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 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Water recycling program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 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use of water efficient appliances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 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Treated water consumed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1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gray">
          <a:xfrm>
            <a:off x="623393" y="1069729"/>
            <a:ext cx="11161240" cy="7240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 and Criteria of UI GreenMetric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7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94421" y="6498412"/>
            <a:ext cx="413446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UI GreenMetric World University Ranking 2018</a:t>
            </a:r>
          </a:p>
        </p:txBody>
      </p:sp>
      <p:graphicFrame>
        <p:nvGraphicFramePr>
          <p:cNvPr id="8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386192"/>
              </p:ext>
            </p:extLst>
          </p:nvPr>
        </p:nvGraphicFramePr>
        <p:xfrm>
          <a:off x="406401" y="2192049"/>
          <a:ext cx="11176000" cy="37084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2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Categories &amp;</a:t>
                      </a:r>
                      <a:r>
                        <a:rPr lang="en-US" baseline="0" dirty="0"/>
                        <a:t> Indicators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TRANSPORTATION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 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kern="1200" dirty="0"/>
                        <a:t>The</a:t>
                      </a:r>
                      <a:r>
                        <a:rPr lang="en-US" sz="1400" kern="1200" baseline="0" dirty="0"/>
                        <a:t> ratio of vehicles (cars and motorcycles) towards campus population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</a:t>
                      </a:r>
                      <a:r>
                        <a:rPr lang="en-US" sz="1400" baseline="0" dirty="0"/>
                        <a:t> 2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ratio of</a:t>
                      </a:r>
                      <a:r>
                        <a:rPr lang="en-US" sz="1400" baseline="0" dirty="0"/>
                        <a:t> shuttle </a:t>
                      </a:r>
                      <a:r>
                        <a:rPr lang="en-US" sz="1400" dirty="0"/>
                        <a:t>services towards campus population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 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ratio of </a:t>
                      </a:r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Zero Emission Vehicles </a:t>
                      </a:r>
                      <a:r>
                        <a:rPr lang="en-US" sz="1400" baseline="0" dirty="0"/>
                        <a:t>towards campus population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 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Ratio of parking area to total campus area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200</a:t>
                      </a:r>
                      <a:endParaRPr lang="en-US" sz="1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 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Transportation</a:t>
                      </a:r>
                      <a:r>
                        <a:rPr lang="en-US" sz="1400" baseline="0" dirty="0"/>
                        <a:t> i</a:t>
                      </a:r>
                      <a:r>
                        <a:rPr lang="en-US" sz="1400" dirty="0"/>
                        <a:t>nitiatives to decrease private vehicles on campus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2</a:t>
                      </a:r>
                      <a:r>
                        <a:rPr lang="en-US" sz="1400" dirty="0"/>
                        <a:t>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 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Parking area reduction for private vehicles over</a:t>
                      </a:r>
                      <a:r>
                        <a:rPr lang="en-US" sz="1400" baseline="0" dirty="0"/>
                        <a:t> the last </a:t>
                      </a:r>
                      <a:r>
                        <a:rPr lang="en-US" sz="1400" dirty="0"/>
                        <a:t>3 years (from 2015 to 2017)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2</a:t>
                      </a:r>
                      <a:r>
                        <a:rPr lang="en-US" sz="1400" dirty="0"/>
                        <a:t>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 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Shuttle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service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  </a:t>
                      </a:r>
                      <a:r>
                        <a:rPr lang="id-ID" sz="1400" dirty="0"/>
                        <a:t>TR 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Zero Emission Vehicles </a:t>
                      </a:r>
                      <a:r>
                        <a:rPr lang="en-US" sz="1400" dirty="0"/>
                        <a:t>and pedestrian policy on campus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7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 bwMode="gray">
          <a:xfrm>
            <a:off x="623393" y="1069729"/>
            <a:ext cx="11161240" cy="7240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 and Criteria of UI GreenMetric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85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94421" y="6498412"/>
            <a:ext cx="4134465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UI GreenMetric World University Ranking 2018</a:t>
            </a:r>
          </a:p>
        </p:txBody>
      </p:sp>
      <p:graphicFrame>
        <p:nvGraphicFramePr>
          <p:cNvPr id="9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245743"/>
              </p:ext>
            </p:extLst>
          </p:nvPr>
        </p:nvGraphicFramePr>
        <p:xfrm>
          <a:off x="598620" y="2207361"/>
          <a:ext cx="11176000" cy="295140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55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Categories &amp;</a:t>
                      </a:r>
                      <a:r>
                        <a:rPr lang="en-US" baseline="0" dirty="0"/>
                        <a:t> Indicators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EDUCATION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ED 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kern="1200" dirty="0"/>
                        <a:t>The ratio of sustainability</a:t>
                      </a:r>
                      <a:r>
                        <a:rPr lang="en-US" sz="1400" kern="1200" baseline="0" dirty="0"/>
                        <a:t> courses towards total courses/modules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ED</a:t>
                      </a:r>
                      <a:r>
                        <a:rPr lang="en-US" sz="1400" baseline="0" dirty="0"/>
                        <a:t> 2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ratio of sustainability</a:t>
                      </a:r>
                      <a:r>
                        <a:rPr lang="en-US" sz="1400" baseline="0" dirty="0"/>
                        <a:t> research funding towards total research funding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ED 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Sustainability publications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ED 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Sustainability events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ED 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Sustainability student organizations 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ED 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Sustainability website</a:t>
                      </a:r>
                      <a:r>
                        <a:rPr lang="en-US" sz="1400" baseline="0" dirty="0"/>
                        <a:t> and report</a:t>
                      </a:r>
                      <a:endParaRPr lang="en-US" sz="1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300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-3880727" y="-388625"/>
            <a:ext cx="3779520" cy="137434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623393" y="1069729"/>
            <a:ext cx="11161240" cy="72409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 and Criteria of UI GreenMetric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5933EA-0B1E-40FF-947A-F37FE7557E94}"/>
              </a:ext>
            </a:extLst>
          </p:cNvPr>
          <p:cNvSpPr txBox="1"/>
          <p:nvPr/>
        </p:nvSpPr>
        <p:spPr>
          <a:xfrm>
            <a:off x="-120352" y="6423719"/>
            <a:ext cx="12432704" cy="461665"/>
          </a:xfrm>
          <a:prstGeom prst="rect">
            <a:avLst/>
          </a:prstGeom>
          <a:solidFill>
            <a:srgbClr val="031B03"/>
          </a:solidFill>
          <a:ln>
            <a:solidFill>
              <a:srgbClr val="031B0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500" b="1" dirty="0">
                <a:solidFill>
                  <a:srgbClr val="FFFF00"/>
                </a:solidFill>
              </a:rPr>
              <a:t>           </a:t>
            </a:r>
            <a:endParaRPr lang="id-ID" sz="500" dirty="0">
              <a:solidFill>
                <a:srgbClr val="FFFF00"/>
              </a:solidFill>
            </a:endParaRPr>
          </a:p>
          <a:p>
            <a:r>
              <a:rPr lang="id-ID" dirty="0">
                <a:solidFill>
                  <a:srgbClr val="FFFF00"/>
                </a:solidFill>
              </a:rPr>
              <a:t>              </a:t>
            </a:r>
            <a:r>
              <a:rPr lang="en-US" dirty="0">
                <a:solidFill>
                  <a:srgbClr val="FFFF00"/>
                </a:solidFill>
              </a:rPr>
              <a:t>UI GreenMetric World University Rankings 2018</a:t>
            </a:r>
            <a:endParaRPr lang="id-ID" dirty="0">
              <a:solidFill>
                <a:srgbClr val="FFFF00"/>
              </a:solidFill>
            </a:endParaRPr>
          </a:p>
          <a:p>
            <a:endParaRPr lang="en-US" sz="500" dirty="0">
              <a:solidFill>
                <a:srgbClr val="FFFF00"/>
              </a:solidFill>
            </a:endParaRPr>
          </a:p>
        </p:txBody>
      </p:sp>
      <p:pic>
        <p:nvPicPr>
          <p:cNvPr id="18" name="Gambar 2">
            <a:extLst>
              <a:ext uri="{FF2B5EF4-FFF2-40B4-BE49-F238E27FC236}">
                <a16:creationId xmlns:a16="http://schemas.microsoft.com/office/drawing/2014/main" xmlns="" id="{A7C2409B-8664-44CD-9F8E-B615B55027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3" r="12369" b="43588"/>
          <a:stretch/>
        </p:blipFill>
        <p:spPr>
          <a:xfrm>
            <a:off x="75275" y="6456285"/>
            <a:ext cx="416192" cy="4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4101</TotalTime>
  <Words>1378</Words>
  <Application>Microsoft Office PowerPoint</Application>
  <PresentationFormat>Custom</PresentationFormat>
  <Paragraphs>361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Arial Rounded MT Bold</vt:lpstr>
      <vt:lpstr>Oxygen</vt:lpstr>
      <vt:lpstr>Roboto</vt:lpstr>
      <vt:lpstr>Times New Roman</vt:lpstr>
      <vt:lpstr>Roboto Slab</vt:lpstr>
      <vt:lpstr>Ariel template</vt:lpstr>
      <vt:lpstr>Dr. Nyoman Suwartha nsuwartha@eng.ui.ac.id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sonypro</dc:creator>
  <cp:lastModifiedBy>ismail - [2010]</cp:lastModifiedBy>
  <cp:revision>185</cp:revision>
  <dcterms:modified xsi:type="dcterms:W3CDTF">2018-04-29T12:01:31Z</dcterms:modified>
</cp:coreProperties>
</file>