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45" r:id="rId3"/>
    <p:sldId id="341" r:id="rId4"/>
    <p:sldId id="344" r:id="rId5"/>
    <p:sldId id="339" r:id="rId6"/>
    <p:sldId id="340" r:id="rId7"/>
    <p:sldId id="342" r:id="rId8"/>
    <p:sldId id="343" r:id="rId9"/>
    <p:sldId id="263" r:id="rId10"/>
    <p:sldId id="346" r:id="rId11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E9EDF4"/>
    <a:srgbClr val="DCDDDD"/>
    <a:srgbClr val="EEEEEF"/>
    <a:srgbClr val="02165B"/>
    <a:srgbClr val="ED7D31"/>
    <a:srgbClr val="77BFBC"/>
    <a:srgbClr val="4F81BD"/>
    <a:srgbClr val="A9D18E"/>
    <a:srgbClr val="223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18" autoAdjust="0"/>
    <p:restoredTop sz="88466" autoAdjust="0"/>
  </p:normalViewPr>
  <p:slideViewPr>
    <p:cSldViewPr>
      <p:cViewPr>
        <p:scale>
          <a:sx n="80" d="100"/>
          <a:sy n="80" d="100"/>
        </p:scale>
        <p:origin x="-725" y="-34"/>
      </p:cViewPr>
      <p:guideLst>
        <p:guide orient="horz" pos="1620"/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CF7A54-4834-4F2E-963B-96586D90792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E2CDF92-0FB6-4218-81D0-DD24AD039BA6}">
      <dgm:prSet phldrT="[Text]"/>
      <dgm:spPr/>
      <dgm:t>
        <a:bodyPr/>
        <a:lstStyle/>
        <a:p>
          <a:r>
            <a:rPr lang="en-US" dirty="0" smtClean="0"/>
            <a:t>2017</a:t>
          </a:r>
          <a:endParaRPr lang="en-US" dirty="0"/>
        </a:p>
      </dgm:t>
    </dgm:pt>
    <dgm:pt modelId="{B0C0153B-52A0-4375-8173-F7142EE89927}" type="parTrans" cxnId="{401404E3-28C7-46F5-82DF-793483770B90}">
      <dgm:prSet/>
      <dgm:spPr/>
      <dgm:t>
        <a:bodyPr/>
        <a:lstStyle/>
        <a:p>
          <a:endParaRPr lang="en-US"/>
        </a:p>
      </dgm:t>
    </dgm:pt>
    <dgm:pt modelId="{BCD79A4A-0AD6-4E14-9F6D-47EFBE9F5E4F}" type="sibTrans" cxnId="{401404E3-28C7-46F5-82DF-793483770B90}">
      <dgm:prSet/>
      <dgm:spPr/>
      <dgm:t>
        <a:bodyPr/>
        <a:lstStyle/>
        <a:p>
          <a:endParaRPr lang="en-US"/>
        </a:p>
      </dgm:t>
    </dgm:pt>
    <dgm:pt modelId="{A4D7D87A-A9FB-431F-9202-7AE74F4552BB}">
      <dgm:prSet phldrT="[Text]"/>
      <dgm:spPr/>
      <dgm:t>
        <a:bodyPr/>
        <a:lstStyle/>
        <a:p>
          <a:r>
            <a:rPr lang="en-US" dirty="0" smtClean="0"/>
            <a:t>2019</a:t>
          </a:r>
          <a:endParaRPr lang="en-US" dirty="0"/>
        </a:p>
      </dgm:t>
    </dgm:pt>
    <dgm:pt modelId="{4DF97D41-21ED-4A3C-98F7-C3FAAD588D32}" type="parTrans" cxnId="{21632948-33F9-4C99-883F-C47C61930FD2}">
      <dgm:prSet/>
      <dgm:spPr/>
      <dgm:t>
        <a:bodyPr/>
        <a:lstStyle/>
        <a:p>
          <a:endParaRPr lang="en-US"/>
        </a:p>
      </dgm:t>
    </dgm:pt>
    <dgm:pt modelId="{CE72D1FE-694A-4E2F-A8AA-EDD203128308}" type="sibTrans" cxnId="{21632948-33F9-4C99-883F-C47C61930FD2}">
      <dgm:prSet/>
      <dgm:spPr/>
      <dgm:t>
        <a:bodyPr/>
        <a:lstStyle/>
        <a:p>
          <a:endParaRPr lang="en-US"/>
        </a:p>
      </dgm:t>
    </dgm:pt>
    <dgm:pt modelId="{F4307D96-427E-469D-B2EA-72E0114A4D84}">
      <dgm:prSet phldrT="[Text]"/>
      <dgm:spPr/>
      <dgm:t>
        <a:bodyPr/>
        <a:lstStyle/>
        <a:p>
          <a:r>
            <a:rPr lang="en-US" dirty="0" smtClean="0"/>
            <a:t>2020</a:t>
          </a:r>
          <a:endParaRPr lang="en-US" dirty="0"/>
        </a:p>
      </dgm:t>
    </dgm:pt>
    <dgm:pt modelId="{9F752061-BCBE-4314-A4CE-E3515DECC9BB}" type="parTrans" cxnId="{42446306-E232-4ED7-95B3-CE4703C19FED}">
      <dgm:prSet/>
      <dgm:spPr/>
      <dgm:t>
        <a:bodyPr/>
        <a:lstStyle/>
        <a:p>
          <a:endParaRPr lang="en-US"/>
        </a:p>
      </dgm:t>
    </dgm:pt>
    <dgm:pt modelId="{A37938EC-4239-4A77-96FC-238F35F07E5F}" type="sibTrans" cxnId="{42446306-E232-4ED7-95B3-CE4703C19FED}">
      <dgm:prSet/>
      <dgm:spPr/>
      <dgm:t>
        <a:bodyPr/>
        <a:lstStyle/>
        <a:p>
          <a:endParaRPr lang="en-US"/>
        </a:p>
      </dgm:t>
    </dgm:pt>
    <dgm:pt modelId="{366374AC-AB66-4124-BA09-58A1B3E383F3}">
      <dgm:prSet phldrT="[Text]"/>
      <dgm:spPr/>
      <dgm:t>
        <a:bodyPr/>
        <a:lstStyle/>
        <a:p>
          <a:r>
            <a:rPr lang="en-US" dirty="0" smtClean="0"/>
            <a:t>2022</a:t>
          </a:r>
          <a:endParaRPr lang="en-US" dirty="0"/>
        </a:p>
      </dgm:t>
    </dgm:pt>
    <dgm:pt modelId="{E2A794F8-BEF3-4547-956F-291B37FAAFDA}" type="parTrans" cxnId="{41CFAF9A-E4B4-4C1A-B9D4-2935AD3A111A}">
      <dgm:prSet/>
      <dgm:spPr/>
      <dgm:t>
        <a:bodyPr/>
        <a:lstStyle/>
        <a:p>
          <a:endParaRPr lang="en-US"/>
        </a:p>
      </dgm:t>
    </dgm:pt>
    <dgm:pt modelId="{6A1972E8-E4C4-438A-A1CD-766D9B805AAE}" type="sibTrans" cxnId="{41CFAF9A-E4B4-4C1A-B9D4-2935AD3A111A}">
      <dgm:prSet/>
      <dgm:spPr/>
      <dgm:t>
        <a:bodyPr/>
        <a:lstStyle/>
        <a:p>
          <a:endParaRPr lang="en-US"/>
        </a:p>
      </dgm:t>
    </dgm:pt>
    <dgm:pt modelId="{8FF19C82-6B28-4EA5-8D52-0357C32B6F08}">
      <dgm:prSet phldrT="[Text]"/>
      <dgm:spPr/>
      <dgm:t>
        <a:bodyPr/>
        <a:lstStyle/>
        <a:p>
          <a:r>
            <a:rPr lang="en-ID" dirty="0" smtClean="0"/>
            <a:t>2018</a:t>
          </a:r>
          <a:endParaRPr lang="en-US" dirty="0"/>
        </a:p>
      </dgm:t>
    </dgm:pt>
    <dgm:pt modelId="{3AC9EE59-77F7-4A4C-B796-22BFF6FF51BE}" type="parTrans" cxnId="{A0FD0805-72CA-45D3-8B4A-EAC823C378EE}">
      <dgm:prSet/>
      <dgm:spPr/>
      <dgm:t>
        <a:bodyPr/>
        <a:lstStyle/>
        <a:p>
          <a:endParaRPr lang="en-US"/>
        </a:p>
      </dgm:t>
    </dgm:pt>
    <dgm:pt modelId="{397E40F5-CD5A-4827-A316-706A0AB16598}" type="sibTrans" cxnId="{A0FD0805-72CA-45D3-8B4A-EAC823C378EE}">
      <dgm:prSet/>
      <dgm:spPr/>
      <dgm:t>
        <a:bodyPr/>
        <a:lstStyle/>
        <a:p>
          <a:endParaRPr lang="en-US"/>
        </a:p>
      </dgm:t>
    </dgm:pt>
    <dgm:pt modelId="{EF285A92-9819-40F0-A46F-6C528BF9B042}" type="pres">
      <dgm:prSet presAssocID="{C5CF7A54-4834-4F2E-963B-96586D907926}" presName="arrowDiagram" presStyleCnt="0">
        <dgm:presLayoutVars>
          <dgm:chMax val="5"/>
          <dgm:dir/>
          <dgm:resizeHandles val="exact"/>
        </dgm:presLayoutVars>
      </dgm:prSet>
      <dgm:spPr/>
    </dgm:pt>
    <dgm:pt modelId="{1DED64DE-5F2F-47C3-B7F8-BD3D8DF4E0E3}" type="pres">
      <dgm:prSet presAssocID="{C5CF7A54-4834-4F2E-963B-96586D907926}" presName="arrow" presStyleLbl="bgShp" presStyleIdx="0" presStyleCnt="1"/>
      <dgm:spPr/>
    </dgm:pt>
    <dgm:pt modelId="{A5DFAAB4-955D-48A7-9AC5-1D167F5355B4}" type="pres">
      <dgm:prSet presAssocID="{C5CF7A54-4834-4F2E-963B-96586D907926}" presName="arrowDiagram5" presStyleCnt="0"/>
      <dgm:spPr/>
    </dgm:pt>
    <dgm:pt modelId="{63B64EB6-9B84-4C92-8A64-71938406F500}" type="pres">
      <dgm:prSet presAssocID="{5E2CDF92-0FB6-4218-81D0-DD24AD039BA6}" presName="bullet5a" presStyleLbl="node1" presStyleIdx="0" presStyleCnt="5"/>
      <dgm:spPr/>
    </dgm:pt>
    <dgm:pt modelId="{9DB91D14-51B3-476E-B2FA-689B1B3BC862}" type="pres">
      <dgm:prSet presAssocID="{5E2CDF92-0FB6-4218-81D0-DD24AD039BA6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2A899-4958-4813-A6F0-3D4996616111}" type="pres">
      <dgm:prSet presAssocID="{8FF19C82-6B28-4EA5-8D52-0357C32B6F08}" presName="bullet5b" presStyleLbl="node1" presStyleIdx="1" presStyleCnt="5"/>
      <dgm:spPr/>
    </dgm:pt>
    <dgm:pt modelId="{8DA3ED67-9728-4544-98A1-93607709BBDC}" type="pres">
      <dgm:prSet presAssocID="{8FF19C82-6B28-4EA5-8D52-0357C32B6F08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80C87-6A8D-4069-A3F2-119097CFF46E}" type="pres">
      <dgm:prSet presAssocID="{A4D7D87A-A9FB-431F-9202-7AE74F4552BB}" presName="bullet5c" presStyleLbl="node1" presStyleIdx="2" presStyleCnt="5"/>
      <dgm:spPr/>
    </dgm:pt>
    <dgm:pt modelId="{F120650F-3539-40DB-9F5A-BBB14811735C}" type="pres">
      <dgm:prSet presAssocID="{A4D7D87A-A9FB-431F-9202-7AE74F4552BB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7E9425-B7E5-46EB-B37A-F774EA341E24}" type="pres">
      <dgm:prSet presAssocID="{F4307D96-427E-469D-B2EA-72E0114A4D84}" presName="bullet5d" presStyleLbl="node1" presStyleIdx="3" presStyleCnt="5"/>
      <dgm:spPr/>
    </dgm:pt>
    <dgm:pt modelId="{BDC75C1D-12FA-4282-A63F-6640A53506B7}" type="pres">
      <dgm:prSet presAssocID="{F4307D96-427E-469D-B2EA-72E0114A4D84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123C3-C79E-4B94-AFBE-8F9CDEDD3DB3}" type="pres">
      <dgm:prSet presAssocID="{366374AC-AB66-4124-BA09-58A1B3E383F3}" presName="bullet5e" presStyleLbl="node1" presStyleIdx="4" presStyleCnt="5"/>
      <dgm:spPr/>
    </dgm:pt>
    <dgm:pt modelId="{62F950C6-EF87-4606-9F4D-8695BF1F7E6B}" type="pres">
      <dgm:prSet presAssocID="{366374AC-AB66-4124-BA09-58A1B3E383F3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1404E3-28C7-46F5-82DF-793483770B90}" srcId="{C5CF7A54-4834-4F2E-963B-96586D907926}" destId="{5E2CDF92-0FB6-4218-81D0-DD24AD039BA6}" srcOrd="0" destOrd="0" parTransId="{B0C0153B-52A0-4375-8173-F7142EE89927}" sibTransId="{BCD79A4A-0AD6-4E14-9F6D-47EFBE9F5E4F}"/>
    <dgm:cxn modelId="{A0FD0805-72CA-45D3-8B4A-EAC823C378EE}" srcId="{C5CF7A54-4834-4F2E-963B-96586D907926}" destId="{8FF19C82-6B28-4EA5-8D52-0357C32B6F08}" srcOrd="1" destOrd="0" parTransId="{3AC9EE59-77F7-4A4C-B796-22BFF6FF51BE}" sibTransId="{397E40F5-CD5A-4827-A316-706A0AB16598}"/>
    <dgm:cxn modelId="{31140F96-BF0D-491F-A8E1-D90F3E9CAA4D}" type="presOf" srcId="{366374AC-AB66-4124-BA09-58A1B3E383F3}" destId="{62F950C6-EF87-4606-9F4D-8695BF1F7E6B}" srcOrd="0" destOrd="0" presId="urn:microsoft.com/office/officeart/2005/8/layout/arrow2"/>
    <dgm:cxn modelId="{42446306-E232-4ED7-95B3-CE4703C19FED}" srcId="{C5CF7A54-4834-4F2E-963B-96586D907926}" destId="{F4307D96-427E-469D-B2EA-72E0114A4D84}" srcOrd="3" destOrd="0" parTransId="{9F752061-BCBE-4314-A4CE-E3515DECC9BB}" sibTransId="{A37938EC-4239-4A77-96FC-238F35F07E5F}"/>
    <dgm:cxn modelId="{41CFAF9A-E4B4-4C1A-B9D4-2935AD3A111A}" srcId="{C5CF7A54-4834-4F2E-963B-96586D907926}" destId="{366374AC-AB66-4124-BA09-58A1B3E383F3}" srcOrd="4" destOrd="0" parTransId="{E2A794F8-BEF3-4547-956F-291B37FAAFDA}" sibTransId="{6A1972E8-E4C4-438A-A1CD-766D9B805AAE}"/>
    <dgm:cxn modelId="{7E0211CF-29C7-4687-AFD7-299FA8F6CECB}" type="presOf" srcId="{5E2CDF92-0FB6-4218-81D0-DD24AD039BA6}" destId="{9DB91D14-51B3-476E-B2FA-689B1B3BC862}" srcOrd="0" destOrd="0" presId="urn:microsoft.com/office/officeart/2005/8/layout/arrow2"/>
    <dgm:cxn modelId="{BCB237A4-91A2-434B-A71B-8964150D4DBE}" type="presOf" srcId="{8FF19C82-6B28-4EA5-8D52-0357C32B6F08}" destId="{8DA3ED67-9728-4544-98A1-93607709BBDC}" srcOrd="0" destOrd="0" presId="urn:microsoft.com/office/officeart/2005/8/layout/arrow2"/>
    <dgm:cxn modelId="{21632948-33F9-4C99-883F-C47C61930FD2}" srcId="{C5CF7A54-4834-4F2E-963B-96586D907926}" destId="{A4D7D87A-A9FB-431F-9202-7AE74F4552BB}" srcOrd="2" destOrd="0" parTransId="{4DF97D41-21ED-4A3C-98F7-C3FAAD588D32}" sibTransId="{CE72D1FE-694A-4E2F-A8AA-EDD203128308}"/>
    <dgm:cxn modelId="{78B94A69-5B41-423D-8BA7-1453AA62AED7}" type="presOf" srcId="{F4307D96-427E-469D-B2EA-72E0114A4D84}" destId="{BDC75C1D-12FA-4282-A63F-6640A53506B7}" srcOrd="0" destOrd="0" presId="urn:microsoft.com/office/officeart/2005/8/layout/arrow2"/>
    <dgm:cxn modelId="{0261A4A7-26B2-4C95-B33B-B997FF9BB480}" type="presOf" srcId="{C5CF7A54-4834-4F2E-963B-96586D907926}" destId="{EF285A92-9819-40F0-A46F-6C528BF9B042}" srcOrd="0" destOrd="0" presId="urn:microsoft.com/office/officeart/2005/8/layout/arrow2"/>
    <dgm:cxn modelId="{93EC9231-87B8-4B7C-A39C-6DC6DCB622EC}" type="presOf" srcId="{A4D7D87A-A9FB-431F-9202-7AE74F4552BB}" destId="{F120650F-3539-40DB-9F5A-BBB14811735C}" srcOrd="0" destOrd="0" presId="urn:microsoft.com/office/officeart/2005/8/layout/arrow2"/>
    <dgm:cxn modelId="{8C171962-3314-4D41-86FC-2F8C7B2F7C43}" type="presParOf" srcId="{EF285A92-9819-40F0-A46F-6C528BF9B042}" destId="{1DED64DE-5F2F-47C3-B7F8-BD3D8DF4E0E3}" srcOrd="0" destOrd="0" presId="urn:microsoft.com/office/officeart/2005/8/layout/arrow2"/>
    <dgm:cxn modelId="{7863F2EC-7261-4C4F-B93E-945D504B1C20}" type="presParOf" srcId="{EF285A92-9819-40F0-A46F-6C528BF9B042}" destId="{A5DFAAB4-955D-48A7-9AC5-1D167F5355B4}" srcOrd="1" destOrd="0" presId="urn:microsoft.com/office/officeart/2005/8/layout/arrow2"/>
    <dgm:cxn modelId="{7F2842CD-4471-4A7F-81BA-8D0DFD39BF96}" type="presParOf" srcId="{A5DFAAB4-955D-48A7-9AC5-1D167F5355B4}" destId="{63B64EB6-9B84-4C92-8A64-71938406F500}" srcOrd="0" destOrd="0" presId="urn:microsoft.com/office/officeart/2005/8/layout/arrow2"/>
    <dgm:cxn modelId="{6B52AEDB-259D-46A7-BAF1-051180DB1B2A}" type="presParOf" srcId="{A5DFAAB4-955D-48A7-9AC5-1D167F5355B4}" destId="{9DB91D14-51B3-476E-B2FA-689B1B3BC862}" srcOrd="1" destOrd="0" presId="urn:microsoft.com/office/officeart/2005/8/layout/arrow2"/>
    <dgm:cxn modelId="{8722BB2C-0F44-4E33-8411-695027E2E79E}" type="presParOf" srcId="{A5DFAAB4-955D-48A7-9AC5-1D167F5355B4}" destId="{6C12A899-4958-4813-A6F0-3D4996616111}" srcOrd="2" destOrd="0" presId="urn:microsoft.com/office/officeart/2005/8/layout/arrow2"/>
    <dgm:cxn modelId="{B5C49926-137A-4AB7-AF51-8D0F9BEC7917}" type="presParOf" srcId="{A5DFAAB4-955D-48A7-9AC5-1D167F5355B4}" destId="{8DA3ED67-9728-4544-98A1-93607709BBDC}" srcOrd="3" destOrd="0" presId="urn:microsoft.com/office/officeart/2005/8/layout/arrow2"/>
    <dgm:cxn modelId="{76EC0CA6-6CDD-4DA1-8553-9B1FA845E918}" type="presParOf" srcId="{A5DFAAB4-955D-48A7-9AC5-1D167F5355B4}" destId="{F3E80C87-6A8D-4069-A3F2-119097CFF46E}" srcOrd="4" destOrd="0" presId="urn:microsoft.com/office/officeart/2005/8/layout/arrow2"/>
    <dgm:cxn modelId="{3A4E3BB6-5EC7-433B-BDC2-EF119D4F6377}" type="presParOf" srcId="{A5DFAAB4-955D-48A7-9AC5-1D167F5355B4}" destId="{F120650F-3539-40DB-9F5A-BBB14811735C}" srcOrd="5" destOrd="0" presId="urn:microsoft.com/office/officeart/2005/8/layout/arrow2"/>
    <dgm:cxn modelId="{F92F6DAD-5307-4743-AEBC-F2B02AF4C546}" type="presParOf" srcId="{A5DFAAB4-955D-48A7-9AC5-1D167F5355B4}" destId="{357E9425-B7E5-46EB-B37A-F774EA341E24}" srcOrd="6" destOrd="0" presId="urn:microsoft.com/office/officeart/2005/8/layout/arrow2"/>
    <dgm:cxn modelId="{CBB2979A-B5C7-4CE4-A91D-38B09A406607}" type="presParOf" srcId="{A5DFAAB4-955D-48A7-9AC5-1D167F5355B4}" destId="{BDC75C1D-12FA-4282-A63F-6640A53506B7}" srcOrd="7" destOrd="0" presId="urn:microsoft.com/office/officeart/2005/8/layout/arrow2"/>
    <dgm:cxn modelId="{8E9EA230-85C0-48DE-B281-2BB6CE83F8CE}" type="presParOf" srcId="{A5DFAAB4-955D-48A7-9AC5-1D167F5355B4}" destId="{19D123C3-C79E-4B94-AFBE-8F9CDEDD3DB3}" srcOrd="8" destOrd="0" presId="urn:microsoft.com/office/officeart/2005/8/layout/arrow2"/>
    <dgm:cxn modelId="{6E61AC69-1464-4839-B9E4-EF1CA58E6D75}" type="presParOf" srcId="{A5DFAAB4-955D-48A7-9AC5-1D167F5355B4}" destId="{62F950C6-EF87-4606-9F4D-8695BF1F7E6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D64DE-5F2F-47C3-B7F8-BD3D8DF4E0E3}">
      <dsp:nvSpPr>
        <dsp:cNvPr id="0" name=""/>
        <dsp:cNvSpPr/>
      </dsp:nvSpPr>
      <dsp:spPr>
        <a:xfrm>
          <a:off x="363219" y="0"/>
          <a:ext cx="4226560" cy="26416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64EB6-9B84-4C92-8A64-71938406F500}">
      <dsp:nvSpPr>
        <dsp:cNvPr id="0" name=""/>
        <dsp:cNvSpPr/>
      </dsp:nvSpPr>
      <dsp:spPr>
        <a:xfrm>
          <a:off x="779536" y="1964293"/>
          <a:ext cx="97210" cy="97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91D14-51B3-476E-B2FA-689B1B3BC862}">
      <dsp:nvSpPr>
        <dsp:cNvPr id="0" name=""/>
        <dsp:cNvSpPr/>
      </dsp:nvSpPr>
      <dsp:spPr>
        <a:xfrm>
          <a:off x="828141" y="2012899"/>
          <a:ext cx="553679" cy="628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510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2017</a:t>
          </a:r>
          <a:endParaRPr lang="en-US" sz="1900" kern="1200" dirty="0"/>
        </a:p>
      </dsp:txBody>
      <dsp:txXfrm>
        <a:off x="828141" y="2012899"/>
        <a:ext cx="553679" cy="628700"/>
      </dsp:txXfrm>
    </dsp:sp>
    <dsp:sp modelId="{6C12A899-4958-4813-A6F0-3D4996616111}">
      <dsp:nvSpPr>
        <dsp:cNvPr id="0" name=""/>
        <dsp:cNvSpPr/>
      </dsp:nvSpPr>
      <dsp:spPr>
        <a:xfrm>
          <a:off x="1305742" y="1458691"/>
          <a:ext cx="152156" cy="1521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3ED67-9728-4544-98A1-93607709BBDC}">
      <dsp:nvSpPr>
        <dsp:cNvPr id="0" name=""/>
        <dsp:cNvSpPr/>
      </dsp:nvSpPr>
      <dsp:spPr>
        <a:xfrm>
          <a:off x="1381820" y="1534769"/>
          <a:ext cx="701608" cy="1106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624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900" kern="1200" dirty="0" smtClean="0"/>
            <a:t>2018</a:t>
          </a:r>
          <a:endParaRPr lang="en-US" sz="1900" kern="1200" dirty="0"/>
        </a:p>
      </dsp:txBody>
      <dsp:txXfrm>
        <a:off x="1381820" y="1534769"/>
        <a:ext cx="701608" cy="1106830"/>
      </dsp:txXfrm>
    </dsp:sp>
    <dsp:sp modelId="{F3E80C87-6A8D-4069-A3F2-119097CFF46E}">
      <dsp:nvSpPr>
        <dsp:cNvPr id="0" name=""/>
        <dsp:cNvSpPr/>
      </dsp:nvSpPr>
      <dsp:spPr>
        <a:xfrm>
          <a:off x="1981992" y="1055583"/>
          <a:ext cx="202874" cy="202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0650F-3539-40DB-9F5A-BBB14811735C}">
      <dsp:nvSpPr>
        <dsp:cNvPr id="0" name=""/>
        <dsp:cNvSpPr/>
      </dsp:nvSpPr>
      <dsp:spPr>
        <a:xfrm>
          <a:off x="2083429" y="1157020"/>
          <a:ext cx="815726" cy="148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499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2019</a:t>
          </a:r>
          <a:endParaRPr lang="en-US" sz="1900" kern="1200" dirty="0"/>
        </a:p>
      </dsp:txBody>
      <dsp:txXfrm>
        <a:off x="2083429" y="1157020"/>
        <a:ext cx="815726" cy="1484579"/>
      </dsp:txXfrm>
    </dsp:sp>
    <dsp:sp modelId="{357E9425-B7E5-46EB-B37A-F774EA341E24}">
      <dsp:nvSpPr>
        <dsp:cNvPr id="0" name=""/>
        <dsp:cNvSpPr/>
      </dsp:nvSpPr>
      <dsp:spPr>
        <a:xfrm>
          <a:off x="2768132" y="740704"/>
          <a:ext cx="262046" cy="2620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C75C1D-12FA-4282-A63F-6640A53506B7}">
      <dsp:nvSpPr>
        <dsp:cNvPr id="0" name=""/>
        <dsp:cNvSpPr/>
      </dsp:nvSpPr>
      <dsp:spPr>
        <a:xfrm>
          <a:off x="2899156" y="871728"/>
          <a:ext cx="845312" cy="1769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853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2020</a:t>
          </a:r>
          <a:endParaRPr lang="en-US" sz="1900" kern="1200" dirty="0"/>
        </a:p>
      </dsp:txBody>
      <dsp:txXfrm>
        <a:off x="2899156" y="871728"/>
        <a:ext cx="845312" cy="1769872"/>
      </dsp:txXfrm>
    </dsp:sp>
    <dsp:sp modelId="{19D123C3-C79E-4B94-AFBE-8F9CDEDD3DB3}">
      <dsp:nvSpPr>
        <dsp:cNvPr id="0" name=""/>
        <dsp:cNvSpPr/>
      </dsp:nvSpPr>
      <dsp:spPr>
        <a:xfrm>
          <a:off x="3577518" y="530433"/>
          <a:ext cx="333898" cy="3338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950C6-EF87-4606-9F4D-8695BF1F7E6B}">
      <dsp:nvSpPr>
        <dsp:cNvPr id="0" name=""/>
        <dsp:cNvSpPr/>
      </dsp:nvSpPr>
      <dsp:spPr>
        <a:xfrm>
          <a:off x="3744468" y="697382"/>
          <a:ext cx="845312" cy="1944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26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2022</a:t>
          </a:r>
          <a:endParaRPr lang="en-US" sz="1900" kern="1200" dirty="0"/>
        </a:p>
      </dsp:txBody>
      <dsp:txXfrm>
        <a:off x="3744468" y="697382"/>
        <a:ext cx="845312" cy="1944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98A9A-9547-4346-8BF2-E958D6457BC2}" type="datetimeFigureOut">
              <a:rPr lang="id-ID" smtClean="0"/>
              <a:t>12/09/2017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F3E27-5D6F-48BA-8C6B-C0906473AF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8602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4855" tIns="47427" rIns="94855" bIns="47427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4855" tIns="47427" rIns="94855" bIns="47427" rtlCol="0"/>
          <a:lstStyle>
            <a:lvl1pPr algn="r">
              <a:defRPr sz="1200"/>
            </a:lvl1pPr>
          </a:lstStyle>
          <a:p>
            <a:fld id="{EA90F51B-B411-4078-90A5-E1A0DA3F3F77}" type="datetimeFigureOut">
              <a:rPr lang="id-ID" smtClean="0"/>
              <a:pPr/>
              <a:t>12/09/2017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5" tIns="47427" rIns="94855" bIns="47427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4855" tIns="47427" rIns="94855" bIns="474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4855" tIns="47427" rIns="94855" bIns="47427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4855" tIns="47427" rIns="94855" bIns="47427" rtlCol="0" anchor="b"/>
          <a:lstStyle>
            <a:lvl1pPr algn="r">
              <a:defRPr sz="1200"/>
            </a:lvl1pPr>
          </a:lstStyle>
          <a:p>
            <a:fld id="{A62C4AC6-637B-43ED-97C2-B38100F5E3B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2124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dirty="0" smtClean="0"/>
              <a:t>Road Map </a:t>
            </a:r>
            <a:r>
              <a:rPr lang="en-ID" dirty="0" err="1" smtClean="0"/>
              <a:t>Fakultas</a:t>
            </a:r>
            <a:r>
              <a:rPr lang="en-ID" dirty="0" smtClean="0"/>
              <a:t>/</a:t>
            </a:r>
            <a:r>
              <a:rPr lang="en-ID" dirty="0" err="1" smtClean="0"/>
              <a:t>Sekolah</a:t>
            </a:r>
            <a:r>
              <a:rPr lang="en-ID" dirty="0" smtClean="0"/>
              <a:t> </a:t>
            </a:r>
            <a:r>
              <a:rPr lang="en-ID" dirty="0" err="1" smtClean="0"/>
              <a:t>akan</a:t>
            </a:r>
            <a:r>
              <a:rPr lang="en-ID" dirty="0" smtClean="0"/>
              <a:t> </a:t>
            </a:r>
            <a:r>
              <a:rPr lang="en-ID" dirty="0" err="1" smtClean="0"/>
              <a:t>dijadikan</a:t>
            </a:r>
            <a:r>
              <a:rPr lang="en-ID" dirty="0" smtClean="0"/>
              <a:t> </a:t>
            </a:r>
            <a:r>
              <a:rPr lang="en-ID" dirty="0" err="1" smtClean="0"/>
              <a:t>bahan</a:t>
            </a:r>
            <a:r>
              <a:rPr lang="en-ID" dirty="0" smtClean="0"/>
              <a:t> </a:t>
            </a:r>
            <a:r>
              <a:rPr lang="en-ID" dirty="0" err="1" smtClean="0"/>
              <a:t>penyusunan</a:t>
            </a:r>
            <a:r>
              <a:rPr lang="en-ID" dirty="0" smtClean="0"/>
              <a:t> </a:t>
            </a:r>
            <a:r>
              <a:rPr lang="en-ID" dirty="0" err="1" smtClean="0"/>
              <a:t>Renstra</a:t>
            </a:r>
            <a:r>
              <a:rPr lang="en-ID" dirty="0" smtClean="0"/>
              <a:t> UGM 2017-2022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C4AC6-637B-43ED-97C2-B38100F5E3BB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612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C4AC6-637B-43ED-97C2-B38100F5E3BB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8250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smtClean="0"/>
              <a:t>- </a:t>
            </a:r>
            <a:r>
              <a:rPr lang="en-ID" dirty="0" err="1" smtClean="0"/>
              <a:t>Fakultas</a:t>
            </a:r>
            <a:r>
              <a:rPr lang="en-ID" dirty="0" smtClean="0"/>
              <a:t>/</a:t>
            </a:r>
            <a:r>
              <a:rPr lang="en-ID" dirty="0" err="1" smtClean="0"/>
              <a:t>Sekolah</a:t>
            </a:r>
            <a:r>
              <a:rPr lang="en-ID" dirty="0" smtClean="0"/>
              <a:t> </a:t>
            </a:r>
            <a:r>
              <a:rPr lang="en-ID" dirty="0" err="1" smtClean="0"/>
              <a:t>menyampaikan</a:t>
            </a:r>
            <a:r>
              <a:rPr lang="en-ID" dirty="0" smtClean="0"/>
              <a:t> </a:t>
            </a:r>
            <a:r>
              <a:rPr lang="en-ID" dirty="0" err="1" smtClean="0"/>
              <a:t>pengantar</a:t>
            </a:r>
            <a:r>
              <a:rPr lang="en-ID" dirty="0" smtClean="0"/>
              <a:t> </a:t>
            </a:r>
            <a:r>
              <a:rPr lang="en-ID" dirty="0" err="1" smtClean="0"/>
              <a:t>penyusunan</a:t>
            </a:r>
            <a:r>
              <a:rPr lang="en-ID" dirty="0" smtClean="0"/>
              <a:t> RKAT 2018</a:t>
            </a:r>
          </a:p>
          <a:p>
            <a:r>
              <a:rPr lang="en-ID" dirty="0" smtClean="0"/>
              <a:t>- </a:t>
            </a:r>
            <a:r>
              <a:rPr lang="en-ID" dirty="0" err="1" smtClean="0"/>
              <a:t>Pengantar</a:t>
            </a:r>
            <a:r>
              <a:rPr lang="en-ID" dirty="0" smtClean="0"/>
              <a:t> </a:t>
            </a:r>
            <a:r>
              <a:rPr lang="en-ID" dirty="0" err="1" smtClean="0"/>
              <a:t>bisa</a:t>
            </a:r>
            <a:r>
              <a:rPr lang="en-ID" dirty="0" smtClean="0"/>
              <a:t> </a:t>
            </a:r>
            <a:r>
              <a:rPr lang="en-ID" dirty="0" err="1" smtClean="0"/>
              <a:t>berupa</a:t>
            </a:r>
            <a:r>
              <a:rPr lang="en-ID" dirty="0" smtClean="0"/>
              <a:t> </a:t>
            </a:r>
            <a:r>
              <a:rPr lang="en-ID" dirty="0" err="1" smtClean="0"/>
              <a:t>asumsi-asumsi</a:t>
            </a:r>
            <a:r>
              <a:rPr lang="en-ID" dirty="0" smtClean="0"/>
              <a:t> </a:t>
            </a:r>
            <a:r>
              <a:rPr lang="en-ID" dirty="0" err="1" smtClean="0"/>
              <a:t>sesuai</a:t>
            </a:r>
            <a:r>
              <a:rPr lang="en-ID" dirty="0" smtClean="0"/>
              <a:t> </a:t>
            </a:r>
            <a:r>
              <a:rPr lang="en-ID" dirty="0" err="1" smtClean="0"/>
              <a:t>kondisi</a:t>
            </a:r>
            <a:r>
              <a:rPr lang="en-ID" dirty="0" smtClean="0"/>
              <a:t>, </a:t>
            </a:r>
            <a:r>
              <a:rPr lang="en-ID" dirty="0" err="1" smtClean="0"/>
              <a:t>misal</a:t>
            </a:r>
            <a:r>
              <a:rPr lang="en-ID" dirty="0" smtClean="0"/>
              <a:t> </a:t>
            </a:r>
            <a:r>
              <a:rPr lang="en-ID" dirty="0" err="1" smtClean="0"/>
              <a:t>rencana</a:t>
            </a:r>
            <a:r>
              <a:rPr lang="en-ID" dirty="0" smtClean="0"/>
              <a:t> </a:t>
            </a:r>
            <a:r>
              <a:rPr lang="en-ID" dirty="0" err="1" smtClean="0"/>
              <a:t>jumlah</a:t>
            </a:r>
            <a:r>
              <a:rPr lang="en-ID" dirty="0" smtClean="0"/>
              <a:t> </a:t>
            </a:r>
            <a:r>
              <a:rPr lang="en-ID" dirty="0" err="1" smtClean="0"/>
              <a:t>mahasiswa</a:t>
            </a:r>
            <a:r>
              <a:rPr lang="en-ID" dirty="0" smtClean="0"/>
              <a:t>, </a:t>
            </a:r>
            <a:r>
              <a:rPr lang="en-ID" dirty="0" err="1" smtClean="0"/>
              <a:t>rencana</a:t>
            </a:r>
            <a:r>
              <a:rPr lang="en-ID" dirty="0" smtClean="0"/>
              <a:t> </a:t>
            </a:r>
            <a:r>
              <a:rPr lang="en-ID" dirty="0" err="1" smtClean="0"/>
              <a:t>kemitraan</a:t>
            </a:r>
            <a:r>
              <a:rPr lang="en-ID" dirty="0" smtClean="0"/>
              <a:t>, </a:t>
            </a:r>
            <a:r>
              <a:rPr lang="en-ID" dirty="0" err="1" smtClean="0"/>
              <a:t>dll</a:t>
            </a:r>
            <a:r>
              <a:rPr lang="en-ID" dirty="0" smtClean="0"/>
              <a:t> yang </a:t>
            </a:r>
            <a:r>
              <a:rPr lang="en-ID" dirty="0" err="1" smtClean="0"/>
              <a:t>relevan</a:t>
            </a:r>
            <a:endParaRPr lang="en-ID" dirty="0" smtClean="0"/>
          </a:p>
          <a:p>
            <a:r>
              <a:rPr lang="en-ID" dirty="0" smtClean="0"/>
              <a:t>- </a:t>
            </a:r>
            <a:r>
              <a:rPr lang="en-ID" dirty="0" err="1" smtClean="0"/>
              <a:t>Paparan</a:t>
            </a:r>
            <a:r>
              <a:rPr lang="en-ID" dirty="0" smtClean="0"/>
              <a:t> </a:t>
            </a:r>
            <a:r>
              <a:rPr lang="en-ID" dirty="0" err="1" smtClean="0"/>
              <a:t>pengantar</a:t>
            </a:r>
            <a:r>
              <a:rPr lang="en-ID" dirty="0" smtClean="0"/>
              <a:t> </a:t>
            </a:r>
            <a:r>
              <a:rPr lang="en-ID" dirty="0" err="1" smtClean="0"/>
              <a:t>maksimal</a:t>
            </a:r>
            <a:r>
              <a:rPr lang="en-ID" dirty="0" smtClean="0"/>
              <a:t> 2 slide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C4AC6-637B-43ED-97C2-B38100F5E3BB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8250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dirty="0" err="1" smtClean="0"/>
              <a:t>Pengembangan</a:t>
            </a:r>
            <a:r>
              <a:rPr lang="en-ID" dirty="0" smtClean="0"/>
              <a:t> yang </a:t>
            </a:r>
            <a:r>
              <a:rPr lang="en-ID" dirty="0" err="1" smtClean="0"/>
              <a:t>disampaikan</a:t>
            </a:r>
            <a:r>
              <a:rPr lang="en-ID" dirty="0" smtClean="0"/>
              <a:t> </a:t>
            </a:r>
            <a:r>
              <a:rPr lang="en-ID" dirty="0" err="1" smtClean="0"/>
              <a:t>bisa</a:t>
            </a:r>
            <a:r>
              <a:rPr lang="en-ID" dirty="0" smtClean="0"/>
              <a:t> </a:t>
            </a:r>
            <a:r>
              <a:rPr lang="en-ID" dirty="0" err="1" smtClean="0"/>
              <a:t>dikelompokan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Tri </a:t>
            </a:r>
            <a:r>
              <a:rPr lang="en-ID" dirty="0" err="1" smtClean="0"/>
              <a:t>Darma</a:t>
            </a:r>
            <a:r>
              <a:rPr lang="en-ID" dirty="0" smtClean="0"/>
              <a:t> (</a:t>
            </a:r>
            <a:r>
              <a:rPr lang="en-ID" dirty="0" err="1" smtClean="0"/>
              <a:t>Pendidikan</a:t>
            </a:r>
            <a:r>
              <a:rPr lang="en-ID" dirty="0" smtClean="0"/>
              <a:t>, </a:t>
            </a:r>
            <a:r>
              <a:rPr lang="en-ID" dirty="0" err="1" smtClean="0"/>
              <a:t>Penelitian</a:t>
            </a:r>
            <a:r>
              <a:rPr lang="en-ID" dirty="0" smtClean="0"/>
              <a:t>, </a:t>
            </a:r>
            <a:r>
              <a:rPr lang="en-ID" dirty="0" err="1" smtClean="0"/>
              <a:t>Pengabdian</a:t>
            </a:r>
            <a:r>
              <a:rPr lang="en-ID" dirty="0" smtClean="0"/>
              <a:t> </a:t>
            </a:r>
            <a:r>
              <a:rPr lang="en-ID" dirty="0" err="1" smtClean="0"/>
              <a:t>kpd</a:t>
            </a:r>
            <a:r>
              <a:rPr lang="en-ID" dirty="0" smtClean="0"/>
              <a:t> </a:t>
            </a:r>
            <a:r>
              <a:rPr lang="en-ID" dirty="0" err="1" smtClean="0"/>
              <a:t>Masyarakat</a:t>
            </a:r>
            <a:r>
              <a:rPr lang="en-ID" dirty="0" smtClean="0"/>
              <a:t>)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Pendukung</a:t>
            </a:r>
            <a:r>
              <a:rPr lang="en-ID" dirty="0" smtClean="0"/>
              <a:t> Tri </a:t>
            </a:r>
            <a:r>
              <a:rPr lang="en-ID" dirty="0" err="1" smtClean="0"/>
              <a:t>Darma</a:t>
            </a:r>
            <a:r>
              <a:rPr lang="en-ID" dirty="0" smtClean="0"/>
              <a:t> (SDM, </a:t>
            </a:r>
            <a:r>
              <a:rPr lang="en-ID" dirty="0" err="1" smtClean="0"/>
              <a:t>Sarpras</a:t>
            </a:r>
            <a:r>
              <a:rPr lang="en-ID" dirty="0" smtClean="0"/>
              <a:t>, </a:t>
            </a:r>
            <a:r>
              <a:rPr lang="en-ID" dirty="0" err="1" smtClean="0"/>
              <a:t>Kerjasama</a:t>
            </a:r>
            <a:r>
              <a:rPr lang="en-ID" dirty="0" smtClean="0"/>
              <a:t>, </a:t>
            </a:r>
            <a:r>
              <a:rPr lang="en-ID" dirty="0" err="1" smtClean="0"/>
              <a:t>dll</a:t>
            </a:r>
            <a:r>
              <a:rPr lang="en-ID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C4AC6-637B-43ED-97C2-B38100F5E3BB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750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0" y="2130426"/>
            <a:ext cx="52578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810000"/>
            <a:ext cx="5257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B1AD-0B6B-422A-9673-C9517F27FC8E}" type="datetime1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261" y="1439067"/>
            <a:ext cx="8229600" cy="42703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AD8A6-020A-4433-BAB9-F82B2FBFB72E}" type="datetime1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3890-C769-40C8-9954-3D4FE0BEE5F5}" type="datetime1">
              <a:rPr lang="en-US" smtClean="0"/>
              <a:pPr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743200"/>
            <a:ext cx="4800600" cy="1143000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d-ID" dirty="0" smtClean="0"/>
              <a:t>Terima Kasih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3105-DF33-4F16-AC80-76857DAA5878}" type="datetime1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3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47864" y="6159500"/>
            <a:ext cx="5796136" cy="698500"/>
          </a:xfrm>
          <a:prstGeom prst="rect">
            <a:avLst/>
          </a:prstGeom>
          <a:solidFill>
            <a:srgbClr val="08196C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d-ID" sz="32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owalliaUPC" pitchFamily="34" charset="-34"/>
                <a:cs typeface="BrowalliaUPC" pitchFamily="34" charset="-34"/>
              </a:rPr>
              <a:t>www.ugm.ac.id</a:t>
            </a:r>
            <a:endParaRPr lang="id-ID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0770C-6587-4222-8130-0DCA99521C5F}" type="datetime1">
              <a:rPr lang="en-US" smtClean="0"/>
              <a:pPr/>
              <a:t>9/12/2017</a:t>
            </a:fld>
            <a:endParaRPr lang="id-ID"/>
          </a:p>
        </p:txBody>
      </p:sp>
      <p:pic>
        <p:nvPicPr>
          <p:cNvPr id="1433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165304"/>
            <a:ext cx="34227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837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03-Kompilasi%20Teaching%20Industri%20di%20Kulonprogo--update%20(3%20March%202016).pptx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43761"/>
            <a:ext cx="8229600" cy="35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68FF7-98F6-4E02-B4B6-AF29096A37CC}" type="datetime1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881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hlinkClick r:id="rId8" action="ppaction://hlinkpres?slideindex=1&amp;slidetitle="/>
          </p:cNvPr>
          <p:cNvSpPr/>
          <p:nvPr userDrawn="1"/>
        </p:nvSpPr>
        <p:spPr>
          <a:xfrm>
            <a:off x="6261652" y="6488182"/>
            <a:ext cx="364435" cy="365125"/>
          </a:xfrm>
          <a:prstGeom prst="rect">
            <a:avLst/>
          </a:prstGeom>
          <a:solidFill>
            <a:srgbClr val="021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61" r:id="rId5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elembagaan@ugm.ac.id" TargetMode="External"/><Relationship Id="rId2" Type="http://schemas.openxmlformats.org/officeDocument/2006/relationships/hyperlink" Target="mailto:renbang@ugm.ac.i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3505200" y="2895600"/>
            <a:ext cx="5010058" cy="619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3487057" y="3276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 smtClean="0"/>
              <a:t>Rapat</a:t>
            </a:r>
            <a:r>
              <a:rPr lang="en-ID" dirty="0" smtClean="0"/>
              <a:t> </a:t>
            </a:r>
            <a:r>
              <a:rPr lang="en-ID" dirty="0" err="1" smtClean="0"/>
              <a:t>Kerja</a:t>
            </a:r>
            <a:r>
              <a:rPr lang="en-ID" dirty="0" smtClean="0"/>
              <a:t> </a:t>
            </a:r>
            <a:r>
              <a:rPr lang="en-ID" dirty="0" err="1" smtClean="0"/>
              <a:t>Perencanaan</a:t>
            </a:r>
            <a:r>
              <a:rPr lang="en-ID" dirty="0" smtClean="0"/>
              <a:t> UGM 2018</a:t>
            </a:r>
          </a:p>
          <a:p>
            <a:r>
              <a:rPr lang="en-ID" dirty="0" err="1" smtClean="0"/>
              <a:t>dd</a:t>
            </a:r>
            <a:r>
              <a:rPr lang="en-ID" dirty="0" smtClean="0"/>
              <a:t>/mm/</a:t>
            </a:r>
            <a:r>
              <a:rPr lang="en-ID" dirty="0" err="1" smtClean="0"/>
              <a:t>yyyy</a:t>
            </a:r>
            <a:endParaRPr lang="id-ID" dirty="0"/>
          </a:p>
        </p:txBody>
      </p:sp>
      <p:sp>
        <p:nvSpPr>
          <p:cNvPr id="6" name="TextBox 5"/>
          <p:cNvSpPr txBox="1"/>
          <p:nvPr/>
        </p:nvSpPr>
        <p:spPr>
          <a:xfrm>
            <a:off x="3422242" y="1828800"/>
            <a:ext cx="6172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600" b="1" dirty="0" err="1" smtClean="0">
                <a:cs typeface="Arial" pitchFamily="34" charset="0"/>
              </a:rPr>
              <a:t>Paparan</a:t>
            </a:r>
            <a:r>
              <a:rPr lang="en-ID" sz="2600" b="1" dirty="0" smtClean="0">
                <a:cs typeface="Arial" pitchFamily="34" charset="0"/>
              </a:rPr>
              <a:t> RKAT 2018</a:t>
            </a:r>
          </a:p>
          <a:p>
            <a:r>
              <a:rPr lang="en-ID" sz="2600" b="1" dirty="0" smtClean="0">
                <a:cs typeface="Arial" pitchFamily="34" charset="0"/>
              </a:rPr>
              <a:t>[</a:t>
            </a:r>
            <a:r>
              <a:rPr lang="en-ID" sz="2600" b="1" dirty="0" err="1" smtClean="0">
                <a:cs typeface="Arial" pitchFamily="34" charset="0"/>
              </a:rPr>
              <a:t>Nama</a:t>
            </a:r>
            <a:r>
              <a:rPr lang="en-ID" sz="2600" b="1" dirty="0" smtClean="0">
                <a:cs typeface="Arial" pitchFamily="34" charset="0"/>
              </a:rPr>
              <a:t> Unit </a:t>
            </a:r>
            <a:r>
              <a:rPr lang="en-ID" sz="2600" b="1" dirty="0" err="1" smtClean="0">
                <a:cs typeface="Arial" pitchFamily="34" charset="0"/>
              </a:rPr>
              <a:t>Kerja</a:t>
            </a:r>
            <a:r>
              <a:rPr lang="en-ID" sz="2600" b="1" dirty="0" smtClean="0">
                <a:cs typeface="Arial" pitchFamily="34" charset="0"/>
              </a:rPr>
              <a:t> KPU]</a:t>
            </a:r>
            <a:endParaRPr lang="id-ID" sz="2000" b="1" dirty="0" smtClean="0"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419100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ID" dirty="0" smtClean="0"/>
              <a:t>File format </a:t>
            </a:r>
            <a:r>
              <a:rPr lang="en-ID" dirty="0" err="1" smtClean="0"/>
              <a:t>paparan</a:t>
            </a:r>
            <a:r>
              <a:rPr lang="en-ID" dirty="0" smtClean="0"/>
              <a:t> </a:t>
            </a:r>
            <a:r>
              <a:rPr lang="en-ID" dirty="0" err="1" smtClean="0"/>
              <a:t>tersedia</a:t>
            </a:r>
            <a:r>
              <a:rPr lang="en-ID" dirty="0" smtClean="0"/>
              <a:t> di </a:t>
            </a:r>
            <a:r>
              <a:rPr lang="en-ID" dirty="0" err="1" smtClean="0"/>
              <a:t>laman</a:t>
            </a:r>
            <a:r>
              <a:rPr lang="en-ID" dirty="0" smtClean="0"/>
              <a:t> </a:t>
            </a:r>
            <a:r>
              <a:rPr lang="en-ID" dirty="0" smtClean="0">
                <a:solidFill>
                  <a:srgbClr val="FF0000"/>
                </a:solidFill>
              </a:rPr>
              <a:t>renbang.ugm.ac.id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ID" dirty="0" err="1" smtClean="0"/>
              <a:t>Paparan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smtClean="0"/>
              <a:t>Unit </a:t>
            </a:r>
            <a:r>
              <a:rPr lang="en-ID" dirty="0" err="1" smtClean="0"/>
              <a:t>Kerja</a:t>
            </a:r>
            <a:r>
              <a:rPr lang="en-ID" dirty="0" smtClean="0"/>
              <a:t> yang </a:t>
            </a:r>
            <a:r>
              <a:rPr lang="en-ID" dirty="0" err="1" smtClean="0"/>
              <a:t>akan</a:t>
            </a:r>
            <a:r>
              <a:rPr lang="en-ID" dirty="0" smtClean="0"/>
              <a:t> </a:t>
            </a:r>
            <a:r>
              <a:rPr lang="en-ID" dirty="0" err="1" smtClean="0"/>
              <a:t>dipaparkan</a:t>
            </a:r>
            <a:r>
              <a:rPr lang="en-ID" dirty="0" smtClean="0"/>
              <a:t> di </a:t>
            </a:r>
            <a:r>
              <a:rPr lang="en-ID" dirty="0" err="1" smtClean="0"/>
              <a:t>rapat</a:t>
            </a:r>
            <a:r>
              <a:rPr lang="en-ID" dirty="0" smtClean="0"/>
              <a:t> </a:t>
            </a:r>
            <a:r>
              <a:rPr lang="en-ID" dirty="0" err="1" smtClean="0"/>
              <a:t>mohon</a:t>
            </a:r>
            <a:r>
              <a:rPr lang="en-ID" dirty="0" smtClean="0"/>
              <a:t> </a:t>
            </a:r>
            <a:r>
              <a:rPr lang="en-ID" dirty="0" err="1" smtClean="0"/>
              <a:t>dikirim</a:t>
            </a:r>
            <a:r>
              <a:rPr lang="en-ID" dirty="0" smtClean="0"/>
              <a:t> </a:t>
            </a:r>
            <a:r>
              <a:rPr lang="en-ID" dirty="0" err="1" smtClean="0"/>
              <a:t>ke</a:t>
            </a:r>
            <a:r>
              <a:rPr lang="en-ID" dirty="0" smtClean="0"/>
              <a:t> email </a:t>
            </a:r>
            <a:r>
              <a:rPr lang="en-ID" dirty="0" smtClean="0">
                <a:hlinkClick r:id="rId2"/>
              </a:rPr>
              <a:t>renbang@ugm.ac.id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smtClean="0">
                <a:hlinkClick r:id="rId3"/>
              </a:rPr>
              <a:t>kelembagaan@ugm.ac.id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smtClean="0"/>
              <a:t>format MS </a:t>
            </a:r>
            <a:r>
              <a:rPr lang="en-ID" dirty="0" err="1" smtClean="0"/>
              <a:t>Powerpoint</a:t>
            </a:r>
            <a:r>
              <a:rPr lang="en-US" dirty="0"/>
              <a:t> </a:t>
            </a:r>
            <a:r>
              <a:rPr lang="en-US" dirty="0" err="1" smtClean="0"/>
              <a:t>selambatnya</a:t>
            </a:r>
            <a:r>
              <a:rPr lang="en-US" dirty="0" smtClean="0"/>
              <a:t> 1 (</a:t>
            </a:r>
            <a:r>
              <a:rPr lang="en-US" dirty="0" err="1" smtClean="0"/>
              <a:t>satu</a:t>
            </a:r>
            <a:r>
              <a:rPr lang="en-US" dirty="0" smtClean="0"/>
              <a:t>)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endParaRPr lang="en-ID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838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err="1" smtClean="0">
                <a:cs typeface="Arial" pitchFamily="34" charset="0"/>
              </a:rPr>
              <a:t>Keterangan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14496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Road Map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Renstra</a:t>
            </a:r>
            <a:r>
              <a:rPr lang="en-US" dirty="0"/>
              <a:t>: </a:t>
            </a:r>
            <a:r>
              <a:rPr lang="en-US" dirty="0" err="1"/>
              <a:t>maksimal</a:t>
            </a:r>
            <a:r>
              <a:rPr lang="en-US" dirty="0"/>
              <a:t> 1 slide</a:t>
            </a:r>
          </a:p>
          <a:p>
            <a:r>
              <a:rPr lang="en-ID" dirty="0" err="1" smtClean="0"/>
              <a:t>Pengantar</a:t>
            </a:r>
            <a:r>
              <a:rPr lang="en-ID" dirty="0" smtClean="0"/>
              <a:t> </a:t>
            </a:r>
            <a:r>
              <a:rPr lang="en-ID" dirty="0" smtClean="0"/>
              <a:t>: </a:t>
            </a:r>
            <a:r>
              <a:rPr lang="en-ID" dirty="0" err="1"/>
              <a:t>m</a:t>
            </a:r>
            <a:r>
              <a:rPr lang="en-ID" dirty="0" err="1" smtClean="0"/>
              <a:t>aksimal</a:t>
            </a:r>
            <a:r>
              <a:rPr lang="en-ID" dirty="0" smtClean="0"/>
              <a:t> 2 slide</a:t>
            </a:r>
          </a:p>
          <a:p>
            <a:r>
              <a:rPr lang="en-ID" dirty="0" err="1" smtClean="0"/>
              <a:t>Rencana</a:t>
            </a:r>
            <a:r>
              <a:rPr lang="en-ID" dirty="0" smtClean="0"/>
              <a:t> </a:t>
            </a:r>
            <a:r>
              <a:rPr lang="en-ID" dirty="0" err="1" smtClean="0"/>
              <a:t>Pengembangan</a:t>
            </a:r>
            <a:r>
              <a:rPr lang="en-ID" dirty="0" smtClean="0"/>
              <a:t> </a:t>
            </a:r>
            <a:r>
              <a:rPr lang="en-ID" dirty="0" err="1" smtClean="0"/>
              <a:t>Prioritas</a:t>
            </a:r>
            <a:r>
              <a:rPr lang="en-ID" dirty="0" smtClean="0"/>
              <a:t> 2018 : </a:t>
            </a:r>
            <a:r>
              <a:rPr lang="en-ID" dirty="0" err="1" smtClean="0"/>
              <a:t>maksimal</a:t>
            </a:r>
            <a:r>
              <a:rPr lang="en-ID" dirty="0" smtClean="0"/>
              <a:t> 2 slide</a:t>
            </a:r>
          </a:p>
          <a:p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Anggaran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Mendukung</a:t>
            </a:r>
            <a:r>
              <a:rPr lang="en-US" dirty="0" smtClean="0"/>
              <a:t> Program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Prioritas</a:t>
            </a:r>
            <a:r>
              <a:rPr lang="en-US" dirty="0" smtClean="0"/>
              <a:t> 2018 : </a:t>
            </a:r>
            <a:r>
              <a:rPr lang="en-US" dirty="0" err="1" smtClean="0"/>
              <a:t>maksimal</a:t>
            </a:r>
            <a:r>
              <a:rPr lang="en-US" dirty="0" smtClean="0"/>
              <a:t> 2 slide</a:t>
            </a:r>
          </a:p>
          <a:p>
            <a:r>
              <a:rPr lang="en-US" dirty="0" err="1" smtClean="0"/>
              <a:t>Penutup</a:t>
            </a:r>
            <a:r>
              <a:rPr lang="en-US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maksimal</a:t>
            </a:r>
            <a:r>
              <a:rPr lang="en-US" dirty="0" smtClean="0"/>
              <a:t> 1 slide</a:t>
            </a:r>
          </a:p>
          <a:p>
            <a:r>
              <a:rPr lang="en-US" dirty="0" err="1" smtClean="0"/>
              <a:t>Lampiran</a:t>
            </a:r>
            <a:r>
              <a:rPr lang="en-US" dirty="0" smtClean="0"/>
              <a:t> : </a:t>
            </a:r>
            <a:r>
              <a:rPr lang="en-US" dirty="0" err="1" smtClean="0"/>
              <a:t>jumlah</a:t>
            </a:r>
            <a:r>
              <a:rPr lang="en-US" dirty="0" smtClean="0"/>
              <a:t> slide </a:t>
            </a:r>
            <a:r>
              <a:rPr lang="en-US" dirty="0" err="1" smtClean="0"/>
              <a:t>menyesuaikan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2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838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smtClean="0">
                <a:cs typeface="Arial" pitchFamily="34" charset="0"/>
              </a:rPr>
              <a:t>Road Map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144964"/>
          </a:xfrm>
        </p:spPr>
        <p:txBody>
          <a:bodyPr>
            <a:normAutofit/>
          </a:bodyPr>
          <a:lstStyle/>
          <a:p>
            <a:r>
              <a:rPr lang="en-ID" dirty="0" smtClean="0"/>
              <a:t>Unit </a:t>
            </a:r>
            <a:r>
              <a:rPr lang="en-ID" dirty="0" err="1" smtClean="0"/>
              <a:t>Kerja</a:t>
            </a:r>
            <a:r>
              <a:rPr lang="en-ID" dirty="0" smtClean="0"/>
              <a:t> </a:t>
            </a:r>
            <a:r>
              <a:rPr lang="en-ID" dirty="0" err="1" smtClean="0"/>
              <a:t>menyampaikan</a:t>
            </a:r>
            <a:r>
              <a:rPr lang="en-ID" dirty="0" smtClean="0"/>
              <a:t> </a:t>
            </a:r>
            <a:r>
              <a:rPr lang="en-ID" dirty="0" err="1" smtClean="0"/>
              <a:t>usulan</a:t>
            </a:r>
            <a:r>
              <a:rPr lang="en-ID" dirty="0" smtClean="0"/>
              <a:t> </a:t>
            </a:r>
            <a:r>
              <a:rPr lang="en-ID" dirty="0" err="1" smtClean="0"/>
              <a:t>rencana</a:t>
            </a:r>
            <a:r>
              <a:rPr lang="en-ID" dirty="0" smtClean="0"/>
              <a:t> </a:t>
            </a:r>
            <a:r>
              <a:rPr lang="en-ID" dirty="0" err="1" smtClean="0"/>
              <a:t>pengembangan</a:t>
            </a:r>
            <a:r>
              <a:rPr lang="en-ID" dirty="0" smtClean="0"/>
              <a:t> </a:t>
            </a:r>
            <a:r>
              <a:rPr lang="en-ID" dirty="0" err="1" smtClean="0"/>
              <a:t>sampai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2022 (</a:t>
            </a:r>
            <a:r>
              <a:rPr lang="en-ID" dirty="0" err="1" smtClean="0"/>
              <a:t>sebagai</a:t>
            </a:r>
            <a:r>
              <a:rPr lang="en-ID" dirty="0" smtClean="0"/>
              <a:t> </a:t>
            </a:r>
            <a:r>
              <a:rPr lang="en-ID" dirty="0" err="1" smtClean="0"/>
              <a:t>masukan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Renstra</a:t>
            </a:r>
            <a:r>
              <a:rPr lang="en-ID" dirty="0" smtClean="0"/>
              <a:t> UGM 2017-2022)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10991174"/>
              </p:ext>
            </p:extLst>
          </p:nvPr>
        </p:nvGraphicFramePr>
        <p:xfrm>
          <a:off x="1600200" y="3759200"/>
          <a:ext cx="4953000" cy="264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64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8382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err="1" smtClean="0">
                <a:cs typeface="Arial" pitchFamily="34" charset="0"/>
              </a:rPr>
              <a:t>Pengantar</a:t>
            </a:r>
            <a:endParaRPr lang="en-US" sz="2400" b="1" dirty="0">
              <a:cs typeface="Arial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276069"/>
              </p:ext>
            </p:extLst>
          </p:nvPr>
        </p:nvGraphicFramePr>
        <p:xfrm>
          <a:off x="381000" y="2250440"/>
          <a:ext cx="7543800" cy="1381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Rencana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Penerimaan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2018 (A + B)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Rp000,00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Total </a:t>
                      </a:r>
                      <a:r>
                        <a:rPr lang="en-US" baseline="0" dirty="0" err="1" smtClean="0"/>
                        <a:t>Pagu</a:t>
                      </a:r>
                      <a:r>
                        <a:rPr lang="en-US" baseline="0" dirty="0" smtClean="0"/>
                        <a:t> (A)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Rp000,00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Penerimaan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Selain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Pagu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diisi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oleh</a:t>
                      </a:r>
                      <a:r>
                        <a:rPr lang="en-US" dirty="0" smtClean="0"/>
                        <a:t> unit </a:t>
                      </a:r>
                      <a:r>
                        <a:rPr lang="en-US" dirty="0" err="1" smtClean="0"/>
                        <a:t>kerja</a:t>
                      </a:r>
                      <a:r>
                        <a:rPr lang="en-US" dirty="0" smtClean="0"/>
                        <a:t> yang </a:t>
                      </a:r>
                      <a:r>
                        <a:rPr lang="en-US" dirty="0" err="1" smtClean="0"/>
                        <a:t>punya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penerimaan</a:t>
                      </a:r>
                      <a:r>
                        <a:rPr lang="en-US" dirty="0" smtClean="0"/>
                        <a:t>) (B)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Rp000,00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 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2952863"/>
              </p:ext>
            </p:extLst>
          </p:nvPr>
        </p:nvGraphicFramePr>
        <p:xfrm>
          <a:off x="381000" y="3830320"/>
          <a:ext cx="6781800" cy="2494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Rencana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Pengeluaran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2018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Prioritas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1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dan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2 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(A + B + C + D + 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Rp000,00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Belanja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Personil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(A)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Rp000,00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Belanja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Barang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Jasa</a:t>
                      </a:r>
                      <a:r>
                        <a:rPr lang="en-US" dirty="0" smtClean="0"/>
                        <a:t> (B)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Rp000,00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 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Belanja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Pemeliharaan</a:t>
                      </a:r>
                      <a:r>
                        <a:rPr lang="en-US" dirty="0" smtClean="0"/>
                        <a:t> (C)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Rp000,00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Belanja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Perjalanan</a:t>
                      </a:r>
                      <a:r>
                        <a:rPr lang="en-US" dirty="0" smtClean="0"/>
                        <a:t> (D)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Rp000,00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 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Belanja</a:t>
                      </a:r>
                      <a:r>
                        <a:rPr lang="en-US" dirty="0" smtClean="0"/>
                        <a:t> Modal (E)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Rp000,00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 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62200" y="179835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b="1" dirty="0" err="1" smtClean="0"/>
              <a:t>Profil</a:t>
            </a:r>
            <a:r>
              <a:rPr lang="en-ID" b="1" dirty="0" smtClean="0"/>
              <a:t> RKAT 2018</a:t>
            </a:r>
            <a:endParaRPr lang="id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8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8382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err="1" smtClean="0">
                <a:cs typeface="Arial" pitchFamily="34" charset="0"/>
              </a:rPr>
              <a:t>Pengantar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Profil</a:t>
            </a:r>
            <a:r>
              <a:rPr lang="en-US" sz="2800" dirty="0" smtClean="0">
                <a:solidFill>
                  <a:srgbClr val="FF0000"/>
                </a:solidFill>
              </a:rPr>
              <a:t>*</a:t>
            </a:r>
            <a:r>
              <a:rPr lang="en-US" sz="2800" dirty="0" smtClean="0"/>
              <a:t> lain yang </a:t>
            </a:r>
            <a:r>
              <a:rPr lang="en-US" sz="2800" dirty="0" err="1" smtClean="0"/>
              <a:t>relevan</a:t>
            </a:r>
            <a:r>
              <a:rPr lang="en-US" sz="2800" dirty="0" smtClean="0"/>
              <a:t> </a:t>
            </a:r>
            <a:r>
              <a:rPr lang="en-US" sz="2800" dirty="0" err="1" smtClean="0"/>
              <a:t>ditampilkan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lain :</a:t>
            </a:r>
          </a:p>
          <a:p>
            <a:pPr lvl="1"/>
            <a:r>
              <a:rPr lang="en-US" sz="2400" dirty="0" err="1" smtClean="0"/>
              <a:t>Jumlah</a:t>
            </a:r>
            <a:r>
              <a:rPr lang="en-US" sz="2400" dirty="0" smtClean="0"/>
              <a:t> SDM</a:t>
            </a:r>
          </a:p>
          <a:p>
            <a:pPr lvl="1"/>
            <a:r>
              <a:rPr lang="en-US" sz="2400" dirty="0" err="1" smtClean="0"/>
              <a:t>Dll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terkait</a:t>
            </a:r>
            <a:endParaRPr lang="en-US" sz="2400" dirty="0" smtClean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* Data per </a:t>
            </a:r>
            <a:r>
              <a:rPr lang="en-US" sz="2400" dirty="0" err="1" smtClean="0">
                <a:solidFill>
                  <a:srgbClr val="FF0000"/>
                </a:solidFill>
              </a:rPr>
              <a:t>akhir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Agustus</a:t>
            </a:r>
            <a:r>
              <a:rPr lang="en-US" sz="2400" dirty="0" smtClean="0">
                <a:solidFill>
                  <a:srgbClr val="FF0000"/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248565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8382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smtClean="0">
                <a:cs typeface="Arial" pitchFamily="34" charset="0"/>
              </a:rPr>
              <a:t>Program </a:t>
            </a:r>
            <a:r>
              <a:rPr lang="en-ID" sz="2400" b="1" dirty="0" err="1" smtClean="0">
                <a:cs typeface="Arial" pitchFamily="34" charset="0"/>
              </a:rPr>
              <a:t>Pengembangan</a:t>
            </a:r>
            <a:r>
              <a:rPr lang="en-ID" sz="2400" b="1" dirty="0" smtClean="0">
                <a:cs typeface="Arial" pitchFamily="34" charset="0"/>
              </a:rPr>
              <a:t> </a:t>
            </a:r>
            <a:r>
              <a:rPr lang="en-ID" sz="2400" b="1" dirty="0" err="1" smtClean="0">
                <a:cs typeface="Arial" pitchFamily="34" charset="0"/>
              </a:rPr>
              <a:t>Prioritas</a:t>
            </a:r>
            <a:r>
              <a:rPr lang="en-ID" sz="2400" b="1" dirty="0" smtClean="0">
                <a:cs typeface="Arial" pitchFamily="34" charset="0"/>
              </a:rPr>
              <a:t> 2018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144964"/>
          </a:xfrm>
        </p:spPr>
        <p:txBody>
          <a:bodyPr>
            <a:normAutofit/>
          </a:bodyPr>
          <a:lstStyle/>
          <a:p>
            <a:r>
              <a:rPr lang="en-ID" dirty="0" smtClean="0"/>
              <a:t>Unit </a:t>
            </a:r>
            <a:r>
              <a:rPr lang="en-ID" dirty="0" err="1" smtClean="0"/>
              <a:t>Kerja</a:t>
            </a:r>
            <a:r>
              <a:rPr lang="en-ID" dirty="0" smtClean="0"/>
              <a:t> </a:t>
            </a:r>
            <a:r>
              <a:rPr lang="en-ID" dirty="0" err="1" smtClean="0"/>
              <a:t>menyampaikan</a:t>
            </a:r>
            <a:r>
              <a:rPr lang="en-ID" dirty="0" smtClean="0"/>
              <a:t> </a:t>
            </a:r>
            <a:r>
              <a:rPr lang="en-ID" dirty="0" err="1" smtClean="0"/>
              <a:t>poin-poin</a:t>
            </a:r>
            <a:r>
              <a:rPr lang="en-ID" dirty="0" smtClean="0"/>
              <a:t> </a:t>
            </a:r>
            <a:r>
              <a:rPr lang="en-ID" dirty="0" err="1" smtClean="0"/>
              <a:t>pengembangan</a:t>
            </a:r>
            <a:r>
              <a:rPr lang="en-ID" dirty="0" smtClean="0"/>
              <a:t> yang </a:t>
            </a:r>
            <a:r>
              <a:rPr lang="en-ID" dirty="0" err="1" smtClean="0"/>
              <a:t>direncanakan</a:t>
            </a:r>
            <a:r>
              <a:rPr lang="en-ID" dirty="0" smtClean="0"/>
              <a:t> </a:t>
            </a:r>
            <a:r>
              <a:rPr lang="en-ID" dirty="0" err="1" smtClean="0"/>
              <a:t>akan</a:t>
            </a:r>
            <a:r>
              <a:rPr lang="en-ID" dirty="0" smtClean="0"/>
              <a:t> </a:t>
            </a:r>
            <a:r>
              <a:rPr lang="en-ID" dirty="0" err="1" smtClean="0"/>
              <a:t>diimplementasikan</a:t>
            </a:r>
            <a:r>
              <a:rPr lang="en-ID" dirty="0" smtClean="0"/>
              <a:t> di </a:t>
            </a:r>
            <a:r>
              <a:rPr lang="en-ID" dirty="0" err="1" smtClean="0"/>
              <a:t>tahun</a:t>
            </a:r>
            <a:r>
              <a:rPr lang="en-ID" dirty="0" smtClean="0"/>
              <a:t> 2018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890997"/>
              </p:ext>
            </p:extLst>
          </p:nvPr>
        </p:nvGraphicFramePr>
        <p:xfrm>
          <a:off x="1295400" y="3733800"/>
          <a:ext cx="73152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Rencana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Pengembangan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Prioritas</a:t>
                      </a:r>
                      <a:r>
                        <a:rPr lang="en-US" dirty="0" smtClean="0"/>
                        <a:t> 2018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Strategi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Pencapaian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19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838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err="1" smtClean="0">
                <a:cs typeface="Arial" pitchFamily="34" charset="0"/>
              </a:rPr>
              <a:t>Rencana</a:t>
            </a:r>
            <a:r>
              <a:rPr lang="en-ID" sz="2400" b="1" dirty="0" smtClean="0">
                <a:cs typeface="Arial" pitchFamily="34" charset="0"/>
              </a:rPr>
              <a:t> </a:t>
            </a:r>
            <a:r>
              <a:rPr lang="en-ID" sz="2400" b="1" dirty="0" err="1" smtClean="0">
                <a:cs typeface="Arial" pitchFamily="34" charset="0"/>
              </a:rPr>
              <a:t>Anggaran</a:t>
            </a:r>
            <a:r>
              <a:rPr lang="en-ID" sz="2400" b="1" dirty="0" smtClean="0">
                <a:cs typeface="Arial" pitchFamily="34" charset="0"/>
              </a:rPr>
              <a:t> Program </a:t>
            </a:r>
            <a:r>
              <a:rPr lang="en-ID" sz="2400" b="1" dirty="0" err="1" smtClean="0">
                <a:cs typeface="Arial" pitchFamily="34" charset="0"/>
              </a:rPr>
              <a:t>Pengembangan</a:t>
            </a:r>
            <a:r>
              <a:rPr lang="en-ID" sz="2400" b="1" dirty="0" smtClean="0">
                <a:cs typeface="Arial" pitchFamily="34" charset="0"/>
              </a:rPr>
              <a:t> </a:t>
            </a:r>
            <a:r>
              <a:rPr lang="en-ID" sz="2400" b="1" dirty="0" err="1" smtClean="0">
                <a:cs typeface="Arial" pitchFamily="34" charset="0"/>
              </a:rPr>
              <a:t>Prioritas</a:t>
            </a:r>
            <a:r>
              <a:rPr lang="en-ID" sz="2400" b="1" dirty="0" smtClean="0">
                <a:cs typeface="Arial" pitchFamily="34" charset="0"/>
              </a:rPr>
              <a:t> 2018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144964"/>
          </a:xfrm>
        </p:spPr>
        <p:txBody>
          <a:bodyPr>
            <a:normAutofit/>
          </a:bodyPr>
          <a:lstStyle/>
          <a:p>
            <a:r>
              <a:rPr lang="en-ID" dirty="0" smtClean="0"/>
              <a:t>Unit </a:t>
            </a:r>
            <a:r>
              <a:rPr lang="en-ID" dirty="0" err="1" smtClean="0"/>
              <a:t>Kerja</a:t>
            </a:r>
            <a:r>
              <a:rPr lang="en-ID" dirty="0" smtClean="0"/>
              <a:t> </a:t>
            </a:r>
            <a:r>
              <a:rPr lang="en-ID" dirty="0" err="1" smtClean="0"/>
              <a:t>menyampaikan</a:t>
            </a:r>
            <a:r>
              <a:rPr lang="en-ID" dirty="0" smtClean="0"/>
              <a:t> </a:t>
            </a:r>
            <a:r>
              <a:rPr lang="en-ID" dirty="0" err="1" smtClean="0"/>
              <a:t>rencana</a:t>
            </a:r>
            <a:r>
              <a:rPr lang="en-ID" dirty="0" smtClean="0"/>
              <a:t> </a:t>
            </a:r>
            <a:r>
              <a:rPr lang="en-ID" dirty="0" err="1" smtClean="0"/>
              <a:t>anggaran</a:t>
            </a:r>
            <a:r>
              <a:rPr lang="en-ID" dirty="0" smtClean="0"/>
              <a:t> yang </a:t>
            </a:r>
            <a:r>
              <a:rPr lang="en-ID" dirty="0" err="1" smtClean="0"/>
              <a:t>dialokasikan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mendukung</a:t>
            </a:r>
            <a:r>
              <a:rPr lang="en-ID" dirty="0" smtClean="0"/>
              <a:t> program </a:t>
            </a:r>
            <a:r>
              <a:rPr lang="en-ID" dirty="0" err="1" smtClean="0"/>
              <a:t>pengembangan</a:t>
            </a:r>
            <a:r>
              <a:rPr lang="en-ID" dirty="0" smtClean="0"/>
              <a:t> </a:t>
            </a:r>
            <a:r>
              <a:rPr lang="en-ID" dirty="0" err="1" smtClean="0"/>
              <a:t>tahun</a:t>
            </a:r>
            <a:r>
              <a:rPr lang="en-ID" dirty="0" smtClean="0"/>
              <a:t> 2018</a:t>
            </a:r>
            <a:endParaRPr lang="en-ID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806434"/>
              </p:ext>
            </p:extLst>
          </p:nvPr>
        </p:nvGraphicFramePr>
        <p:xfrm>
          <a:off x="1219200" y="3886200"/>
          <a:ext cx="75438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33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310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Rencana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Pengembangan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Prioritas</a:t>
                      </a:r>
                      <a:r>
                        <a:rPr lang="en-US" dirty="0" smtClean="0"/>
                        <a:t> 2018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Kebutuhan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Anggaran</a:t>
                      </a:r>
                      <a:r>
                        <a:rPr lang="en-US" dirty="0" smtClean="0"/>
                        <a:t> 2018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65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838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err="1" smtClean="0">
                <a:cs typeface="Arial" pitchFamily="34" charset="0"/>
              </a:rPr>
              <a:t>Penutup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144964"/>
          </a:xfrm>
        </p:spPr>
        <p:txBody>
          <a:bodyPr>
            <a:normAutofit/>
          </a:bodyPr>
          <a:lstStyle/>
          <a:p>
            <a:r>
              <a:rPr lang="en-ID" dirty="0" smtClean="0"/>
              <a:t>Unit </a:t>
            </a:r>
            <a:r>
              <a:rPr lang="en-ID" dirty="0" err="1" smtClean="0"/>
              <a:t>Kerja</a:t>
            </a:r>
            <a:r>
              <a:rPr lang="en-ID" dirty="0" smtClean="0"/>
              <a:t> </a:t>
            </a:r>
            <a:r>
              <a:rPr lang="en-ID" dirty="0" err="1" smtClean="0"/>
              <a:t>memaparkan</a:t>
            </a:r>
            <a:r>
              <a:rPr lang="en-ID" dirty="0" smtClean="0"/>
              <a:t> </a:t>
            </a:r>
            <a:r>
              <a:rPr lang="en-ID" dirty="0" err="1" smtClean="0"/>
              <a:t>hal-hal</a:t>
            </a:r>
            <a:r>
              <a:rPr lang="en-ID" dirty="0" smtClean="0"/>
              <a:t> yang </a:t>
            </a:r>
            <a:r>
              <a:rPr lang="en-ID" dirty="0" err="1" smtClean="0"/>
              <a:t>membutuhkan</a:t>
            </a:r>
            <a:r>
              <a:rPr lang="en-ID" dirty="0" smtClean="0"/>
              <a:t> </a:t>
            </a:r>
            <a:r>
              <a:rPr lang="en-ID" dirty="0" err="1" smtClean="0"/>
              <a:t>dukungan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</a:t>
            </a:r>
            <a:r>
              <a:rPr lang="en-ID" dirty="0" err="1" smtClean="0"/>
              <a:t>Pimpinan</a:t>
            </a:r>
            <a:r>
              <a:rPr lang="en-ID" dirty="0" smtClean="0"/>
              <a:t> </a:t>
            </a:r>
            <a:r>
              <a:rPr lang="en-ID" dirty="0" err="1" smtClean="0"/>
              <a:t>Universitas</a:t>
            </a:r>
            <a:r>
              <a:rPr lang="en-ID" dirty="0" smtClean="0"/>
              <a:t> </a:t>
            </a:r>
            <a:r>
              <a:rPr lang="en-ID" dirty="0" err="1" smtClean="0"/>
              <a:t>atau</a:t>
            </a:r>
            <a:r>
              <a:rPr lang="en-ID" dirty="0" smtClean="0"/>
              <a:t> Unit </a:t>
            </a:r>
            <a:r>
              <a:rPr lang="en-ID" dirty="0" err="1" smtClean="0"/>
              <a:t>Kerja</a:t>
            </a:r>
            <a:r>
              <a:rPr lang="en-ID" dirty="0" smtClean="0"/>
              <a:t> </a:t>
            </a:r>
            <a:r>
              <a:rPr lang="en-ID" dirty="0" err="1" smtClean="0"/>
              <a:t>terkait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pencapaian</a:t>
            </a:r>
            <a:r>
              <a:rPr lang="en-ID" dirty="0" smtClean="0"/>
              <a:t> target </a:t>
            </a:r>
            <a:r>
              <a:rPr lang="en-ID" dirty="0" err="1" smtClean="0"/>
              <a:t>rencana</a:t>
            </a:r>
            <a:r>
              <a:rPr lang="en-ID" dirty="0" smtClean="0"/>
              <a:t> </a:t>
            </a:r>
            <a:r>
              <a:rPr lang="en-ID" dirty="0" err="1" smtClean="0"/>
              <a:t>pengembangan</a:t>
            </a:r>
            <a:r>
              <a:rPr lang="en-ID" dirty="0" smtClean="0"/>
              <a:t> yang </a:t>
            </a:r>
            <a:r>
              <a:rPr lang="en-ID" dirty="0" err="1" smtClean="0"/>
              <a:t>ditetapkan</a:t>
            </a:r>
            <a:r>
              <a:rPr lang="en-ID" dirty="0" smtClean="0"/>
              <a:t> </a:t>
            </a:r>
            <a:r>
              <a:rPr lang="en-ID" dirty="0" err="1" smtClean="0"/>
              <a:t>tahun</a:t>
            </a:r>
            <a:r>
              <a:rPr lang="en-ID" dirty="0" smtClean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59262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838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err="1" smtClean="0">
                <a:cs typeface="Arial" pitchFamily="34" charset="0"/>
              </a:rPr>
              <a:t>Lampiran</a:t>
            </a:r>
            <a:endParaRPr lang="en-US" sz="2400" b="1" dirty="0"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144964"/>
          </a:xfrm>
        </p:spPr>
        <p:txBody>
          <a:bodyPr>
            <a:normAutofit/>
          </a:bodyPr>
          <a:lstStyle/>
          <a:p>
            <a:r>
              <a:rPr lang="en-ID" dirty="0" err="1" smtClean="0"/>
              <a:t>Bisa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mengisi</a:t>
            </a:r>
            <a:r>
              <a:rPr lang="en-ID" dirty="0" smtClean="0"/>
              <a:t> </a:t>
            </a:r>
            <a:r>
              <a:rPr lang="en-ID" dirty="0" err="1" smtClean="0"/>
              <a:t>hal-hal</a:t>
            </a:r>
            <a:r>
              <a:rPr lang="en-ID" dirty="0" smtClean="0"/>
              <a:t> yang </a:t>
            </a:r>
            <a:r>
              <a:rPr lang="en-ID" dirty="0" err="1" smtClean="0"/>
              <a:t>belum</a:t>
            </a:r>
            <a:r>
              <a:rPr lang="en-ID" dirty="0" smtClean="0"/>
              <a:t> </a:t>
            </a:r>
            <a:r>
              <a:rPr lang="en-ID" dirty="0" err="1" smtClean="0"/>
              <a:t>masuk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8 slide </a:t>
            </a:r>
            <a:r>
              <a:rPr lang="en-ID" dirty="0" err="1" smtClean="0"/>
              <a:t>utama</a:t>
            </a:r>
            <a:r>
              <a:rPr lang="en-ID" dirty="0" smtClean="0"/>
              <a:t> </a:t>
            </a:r>
          </a:p>
          <a:p>
            <a:r>
              <a:rPr lang="en-ID" dirty="0" err="1" smtClean="0"/>
              <a:t>Disajikan</a:t>
            </a:r>
            <a:r>
              <a:rPr lang="en-ID" dirty="0" smtClean="0"/>
              <a:t> </a:t>
            </a:r>
            <a:r>
              <a:rPr lang="en-ID" dirty="0" err="1" smtClean="0"/>
              <a:t>berupa</a:t>
            </a:r>
            <a:r>
              <a:rPr lang="en-ID" dirty="0" smtClean="0"/>
              <a:t> </a:t>
            </a:r>
            <a:r>
              <a:rPr lang="en-ID" dirty="0" err="1" smtClean="0"/>
              <a:t>grafik</a:t>
            </a:r>
            <a:r>
              <a:rPr lang="en-ID" dirty="0" smtClean="0"/>
              <a:t>, </a:t>
            </a:r>
            <a:r>
              <a:rPr lang="en-ID" dirty="0" err="1" smtClean="0"/>
              <a:t>tabel</a:t>
            </a:r>
            <a:r>
              <a:rPr lang="en-ID" dirty="0" smtClean="0"/>
              <a:t>, </a:t>
            </a:r>
            <a:r>
              <a:rPr lang="en-ID" dirty="0" err="1" smtClean="0"/>
              <a:t>daftar</a:t>
            </a:r>
            <a:r>
              <a:rPr lang="en-ID" dirty="0" smtClean="0"/>
              <a:t>, </a:t>
            </a:r>
            <a:r>
              <a:rPr lang="en-ID" dirty="0" err="1" smtClean="0"/>
              <a:t>atau</a:t>
            </a:r>
            <a:r>
              <a:rPr lang="en-ID" dirty="0" smtClean="0"/>
              <a:t> </a:t>
            </a:r>
            <a:r>
              <a:rPr lang="en-ID" dirty="0" err="1" smtClean="0"/>
              <a:t>poin-poin</a:t>
            </a:r>
            <a:r>
              <a:rPr lang="en-ID" dirty="0" smtClean="0"/>
              <a:t> yang </a:t>
            </a:r>
            <a:r>
              <a:rPr lang="en-ID" dirty="0" err="1" smtClean="0"/>
              <a:t>relevan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5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 Kasih</a:t>
            </a:r>
            <a:endParaRPr lang="id-ID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1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13651</TotalTime>
  <Words>427</Words>
  <Application>Microsoft Office PowerPoint</Application>
  <PresentationFormat>On-screen Show (4:3)</PresentationFormat>
  <Paragraphs>86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User</cp:lastModifiedBy>
  <cp:revision>484</cp:revision>
  <cp:lastPrinted>2017-03-20T07:48:01Z</cp:lastPrinted>
  <dcterms:created xsi:type="dcterms:W3CDTF">2015-01-09T03:42:23Z</dcterms:created>
  <dcterms:modified xsi:type="dcterms:W3CDTF">2017-09-12T05:57:05Z</dcterms:modified>
</cp:coreProperties>
</file>