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5" r:id="rId3"/>
    <p:sldId id="341" r:id="rId4"/>
    <p:sldId id="344" r:id="rId5"/>
    <p:sldId id="339" r:id="rId6"/>
    <p:sldId id="340" r:id="rId7"/>
    <p:sldId id="342" r:id="rId8"/>
    <p:sldId id="343" r:id="rId9"/>
    <p:sldId id="263" r:id="rId10"/>
    <p:sldId id="34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DCDDDD"/>
    <a:srgbClr val="EEEEEF"/>
    <a:srgbClr val="02165B"/>
    <a:srgbClr val="ED7D31"/>
    <a:srgbClr val="77BFBC"/>
    <a:srgbClr val="4F81BD"/>
    <a:srgbClr val="A9D18E"/>
    <a:srgbClr val="22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88466" autoAdjust="0"/>
  </p:normalViewPr>
  <p:slideViewPr>
    <p:cSldViewPr>
      <p:cViewPr varScale="1">
        <p:scale>
          <a:sx n="73" d="100"/>
          <a:sy n="73" d="100"/>
        </p:scale>
        <p:origin x="-917" y="-67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F7A54-4834-4F2E-963B-96586D9079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E2CDF92-0FB6-4218-81D0-DD24AD039BA6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B0C0153B-52A0-4375-8173-F7142EE89927}" type="parTrans" cxnId="{401404E3-28C7-46F5-82DF-793483770B90}">
      <dgm:prSet/>
      <dgm:spPr/>
      <dgm:t>
        <a:bodyPr/>
        <a:lstStyle/>
        <a:p>
          <a:endParaRPr lang="en-US"/>
        </a:p>
      </dgm:t>
    </dgm:pt>
    <dgm:pt modelId="{BCD79A4A-0AD6-4E14-9F6D-47EFBE9F5E4F}" type="sibTrans" cxnId="{401404E3-28C7-46F5-82DF-793483770B90}">
      <dgm:prSet/>
      <dgm:spPr/>
      <dgm:t>
        <a:bodyPr/>
        <a:lstStyle/>
        <a:p>
          <a:endParaRPr lang="en-US"/>
        </a:p>
      </dgm:t>
    </dgm:pt>
    <dgm:pt modelId="{A4D7D87A-A9FB-431F-9202-7AE74F4552BB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4DF97D41-21ED-4A3C-98F7-C3FAAD588D32}" type="parTrans" cxnId="{21632948-33F9-4C99-883F-C47C61930FD2}">
      <dgm:prSet/>
      <dgm:spPr/>
      <dgm:t>
        <a:bodyPr/>
        <a:lstStyle/>
        <a:p>
          <a:endParaRPr lang="en-US"/>
        </a:p>
      </dgm:t>
    </dgm:pt>
    <dgm:pt modelId="{CE72D1FE-694A-4E2F-A8AA-EDD203128308}" type="sibTrans" cxnId="{21632948-33F9-4C99-883F-C47C61930FD2}">
      <dgm:prSet/>
      <dgm:spPr/>
      <dgm:t>
        <a:bodyPr/>
        <a:lstStyle/>
        <a:p>
          <a:endParaRPr lang="en-US"/>
        </a:p>
      </dgm:t>
    </dgm:pt>
    <dgm:pt modelId="{F4307D96-427E-469D-B2EA-72E0114A4D84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9F752061-BCBE-4314-A4CE-E3515DECC9BB}" type="parTrans" cxnId="{42446306-E232-4ED7-95B3-CE4703C19FED}">
      <dgm:prSet/>
      <dgm:spPr/>
      <dgm:t>
        <a:bodyPr/>
        <a:lstStyle/>
        <a:p>
          <a:endParaRPr lang="en-US"/>
        </a:p>
      </dgm:t>
    </dgm:pt>
    <dgm:pt modelId="{A37938EC-4239-4A77-96FC-238F35F07E5F}" type="sibTrans" cxnId="{42446306-E232-4ED7-95B3-CE4703C19FED}">
      <dgm:prSet/>
      <dgm:spPr/>
      <dgm:t>
        <a:bodyPr/>
        <a:lstStyle/>
        <a:p>
          <a:endParaRPr lang="en-US"/>
        </a:p>
      </dgm:t>
    </dgm:pt>
    <dgm:pt modelId="{366374AC-AB66-4124-BA09-58A1B3E383F3}">
      <dgm:prSet phldrT="[Text]"/>
      <dgm:spPr/>
      <dgm:t>
        <a:bodyPr/>
        <a:lstStyle/>
        <a:p>
          <a:r>
            <a:rPr lang="en-US" dirty="0" smtClean="0"/>
            <a:t>2022</a:t>
          </a:r>
          <a:endParaRPr lang="en-US" dirty="0"/>
        </a:p>
      </dgm:t>
    </dgm:pt>
    <dgm:pt modelId="{E2A794F8-BEF3-4547-956F-291B37FAAFDA}" type="parTrans" cxnId="{41CFAF9A-E4B4-4C1A-B9D4-2935AD3A111A}">
      <dgm:prSet/>
      <dgm:spPr/>
      <dgm:t>
        <a:bodyPr/>
        <a:lstStyle/>
        <a:p>
          <a:endParaRPr lang="en-US"/>
        </a:p>
      </dgm:t>
    </dgm:pt>
    <dgm:pt modelId="{6A1972E8-E4C4-438A-A1CD-766D9B805AAE}" type="sibTrans" cxnId="{41CFAF9A-E4B4-4C1A-B9D4-2935AD3A111A}">
      <dgm:prSet/>
      <dgm:spPr/>
      <dgm:t>
        <a:bodyPr/>
        <a:lstStyle/>
        <a:p>
          <a:endParaRPr lang="en-US"/>
        </a:p>
      </dgm:t>
    </dgm:pt>
    <dgm:pt modelId="{081094C6-BBBC-4D05-A26E-3C8177BB5463}">
      <dgm:prSet phldrT="[Text]"/>
      <dgm:spPr/>
      <dgm:t>
        <a:bodyPr/>
        <a:lstStyle/>
        <a:p>
          <a:r>
            <a:rPr lang="en-ID" dirty="0" smtClean="0"/>
            <a:t>2018</a:t>
          </a:r>
          <a:endParaRPr lang="en-US" dirty="0"/>
        </a:p>
      </dgm:t>
    </dgm:pt>
    <dgm:pt modelId="{F687D468-C231-4578-BD06-D0A2BBE02963}" type="parTrans" cxnId="{52382DFE-0575-4E44-A5CC-960EBDC162DC}">
      <dgm:prSet/>
      <dgm:spPr/>
      <dgm:t>
        <a:bodyPr/>
        <a:lstStyle/>
        <a:p>
          <a:endParaRPr lang="en-US"/>
        </a:p>
      </dgm:t>
    </dgm:pt>
    <dgm:pt modelId="{98D5AA88-8A48-42FB-A312-E2C47337F8AB}" type="sibTrans" cxnId="{52382DFE-0575-4E44-A5CC-960EBDC162DC}">
      <dgm:prSet/>
      <dgm:spPr/>
      <dgm:t>
        <a:bodyPr/>
        <a:lstStyle/>
        <a:p>
          <a:endParaRPr lang="en-US"/>
        </a:p>
      </dgm:t>
    </dgm:pt>
    <dgm:pt modelId="{EF285A92-9819-40F0-A46F-6C528BF9B042}" type="pres">
      <dgm:prSet presAssocID="{C5CF7A54-4834-4F2E-963B-96586D907926}" presName="arrowDiagram" presStyleCnt="0">
        <dgm:presLayoutVars>
          <dgm:chMax val="5"/>
          <dgm:dir/>
          <dgm:resizeHandles val="exact"/>
        </dgm:presLayoutVars>
      </dgm:prSet>
      <dgm:spPr/>
    </dgm:pt>
    <dgm:pt modelId="{1DED64DE-5F2F-47C3-B7F8-BD3D8DF4E0E3}" type="pres">
      <dgm:prSet presAssocID="{C5CF7A54-4834-4F2E-963B-96586D907926}" presName="arrow" presStyleLbl="bgShp" presStyleIdx="0" presStyleCnt="1"/>
      <dgm:spPr/>
    </dgm:pt>
    <dgm:pt modelId="{10E7DF38-49EE-458E-8A83-E064CDCE4E4A}" type="pres">
      <dgm:prSet presAssocID="{C5CF7A54-4834-4F2E-963B-96586D907926}" presName="arrowDiagram5" presStyleCnt="0"/>
      <dgm:spPr/>
    </dgm:pt>
    <dgm:pt modelId="{8A931ADF-A5E0-40AB-9EF8-2E7E619AADFB}" type="pres">
      <dgm:prSet presAssocID="{5E2CDF92-0FB6-4218-81D0-DD24AD039BA6}" presName="bullet5a" presStyleLbl="node1" presStyleIdx="0" presStyleCnt="5"/>
      <dgm:spPr/>
    </dgm:pt>
    <dgm:pt modelId="{E5DD63BE-51DE-4D24-A311-D74BD8B4EA81}" type="pres">
      <dgm:prSet presAssocID="{5E2CDF92-0FB6-4218-81D0-DD24AD039BA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7982-D37E-4089-928F-D95A0EA7F177}" type="pres">
      <dgm:prSet presAssocID="{081094C6-BBBC-4D05-A26E-3C8177BB5463}" presName="bullet5b" presStyleLbl="node1" presStyleIdx="1" presStyleCnt="5"/>
      <dgm:spPr/>
    </dgm:pt>
    <dgm:pt modelId="{58CFC045-FED9-4E3A-B95D-96545C1A3451}" type="pres">
      <dgm:prSet presAssocID="{081094C6-BBBC-4D05-A26E-3C8177BB546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35683-4767-458E-B9C4-46CD4F1AF1BA}" type="pres">
      <dgm:prSet presAssocID="{A4D7D87A-A9FB-431F-9202-7AE74F4552BB}" presName="bullet5c" presStyleLbl="node1" presStyleIdx="2" presStyleCnt="5"/>
      <dgm:spPr/>
    </dgm:pt>
    <dgm:pt modelId="{E547053E-C029-4EDC-AB5D-3F83077F8869}" type="pres">
      <dgm:prSet presAssocID="{A4D7D87A-A9FB-431F-9202-7AE74F4552B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73175-DC49-4D69-8BB5-5ECC983830A1}" type="pres">
      <dgm:prSet presAssocID="{F4307D96-427E-469D-B2EA-72E0114A4D84}" presName="bullet5d" presStyleLbl="node1" presStyleIdx="3" presStyleCnt="5"/>
      <dgm:spPr/>
    </dgm:pt>
    <dgm:pt modelId="{D2984055-7C3F-44B2-B983-8D3D8217C4C9}" type="pres">
      <dgm:prSet presAssocID="{F4307D96-427E-469D-B2EA-72E0114A4D8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19CE1-C21C-4051-A18E-06C25D6B8CF0}" type="pres">
      <dgm:prSet presAssocID="{366374AC-AB66-4124-BA09-58A1B3E383F3}" presName="bullet5e" presStyleLbl="node1" presStyleIdx="4" presStyleCnt="5"/>
      <dgm:spPr/>
    </dgm:pt>
    <dgm:pt modelId="{0F3DF03C-D3BB-48B0-BBDE-4CB78C86FBFE}" type="pres">
      <dgm:prSet presAssocID="{366374AC-AB66-4124-BA09-58A1B3E383F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404E3-28C7-46F5-82DF-793483770B90}" srcId="{C5CF7A54-4834-4F2E-963B-96586D907926}" destId="{5E2CDF92-0FB6-4218-81D0-DD24AD039BA6}" srcOrd="0" destOrd="0" parTransId="{B0C0153B-52A0-4375-8173-F7142EE89927}" sibTransId="{BCD79A4A-0AD6-4E14-9F6D-47EFBE9F5E4F}"/>
    <dgm:cxn modelId="{1DE9448B-D8DF-44EB-B1EE-22829C93DC00}" type="presOf" srcId="{A4D7D87A-A9FB-431F-9202-7AE74F4552BB}" destId="{E547053E-C029-4EDC-AB5D-3F83077F8869}" srcOrd="0" destOrd="0" presId="urn:microsoft.com/office/officeart/2005/8/layout/arrow2"/>
    <dgm:cxn modelId="{F3EA315A-7AD0-4004-8FF5-001A25BD8207}" type="presOf" srcId="{366374AC-AB66-4124-BA09-58A1B3E383F3}" destId="{0F3DF03C-D3BB-48B0-BBDE-4CB78C86FBFE}" srcOrd="0" destOrd="0" presId="urn:microsoft.com/office/officeart/2005/8/layout/arrow2"/>
    <dgm:cxn modelId="{8F154CC7-F972-4419-BCAA-0C93C33BD013}" type="presOf" srcId="{081094C6-BBBC-4D05-A26E-3C8177BB5463}" destId="{58CFC045-FED9-4E3A-B95D-96545C1A3451}" srcOrd="0" destOrd="0" presId="urn:microsoft.com/office/officeart/2005/8/layout/arrow2"/>
    <dgm:cxn modelId="{8BF0CFCB-CBA3-41BE-99D7-484C613BD87E}" type="presOf" srcId="{5E2CDF92-0FB6-4218-81D0-DD24AD039BA6}" destId="{E5DD63BE-51DE-4D24-A311-D74BD8B4EA81}" srcOrd="0" destOrd="0" presId="urn:microsoft.com/office/officeart/2005/8/layout/arrow2"/>
    <dgm:cxn modelId="{42446306-E232-4ED7-95B3-CE4703C19FED}" srcId="{C5CF7A54-4834-4F2E-963B-96586D907926}" destId="{F4307D96-427E-469D-B2EA-72E0114A4D84}" srcOrd="3" destOrd="0" parTransId="{9F752061-BCBE-4314-A4CE-E3515DECC9BB}" sibTransId="{A37938EC-4239-4A77-96FC-238F35F07E5F}"/>
    <dgm:cxn modelId="{41CFAF9A-E4B4-4C1A-B9D4-2935AD3A111A}" srcId="{C5CF7A54-4834-4F2E-963B-96586D907926}" destId="{366374AC-AB66-4124-BA09-58A1B3E383F3}" srcOrd="4" destOrd="0" parTransId="{E2A794F8-BEF3-4547-956F-291B37FAAFDA}" sibTransId="{6A1972E8-E4C4-438A-A1CD-766D9B805AAE}"/>
    <dgm:cxn modelId="{52382DFE-0575-4E44-A5CC-960EBDC162DC}" srcId="{C5CF7A54-4834-4F2E-963B-96586D907926}" destId="{081094C6-BBBC-4D05-A26E-3C8177BB5463}" srcOrd="1" destOrd="0" parTransId="{F687D468-C231-4578-BD06-D0A2BBE02963}" sibTransId="{98D5AA88-8A48-42FB-A312-E2C47337F8AB}"/>
    <dgm:cxn modelId="{21632948-33F9-4C99-883F-C47C61930FD2}" srcId="{C5CF7A54-4834-4F2E-963B-96586D907926}" destId="{A4D7D87A-A9FB-431F-9202-7AE74F4552BB}" srcOrd="2" destOrd="0" parTransId="{4DF97D41-21ED-4A3C-98F7-C3FAAD588D32}" sibTransId="{CE72D1FE-694A-4E2F-A8AA-EDD203128308}"/>
    <dgm:cxn modelId="{0261A4A7-26B2-4C95-B33B-B997FF9BB480}" type="presOf" srcId="{C5CF7A54-4834-4F2E-963B-96586D907926}" destId="{EF285A92-9819-40F0-A46F-6C528BF9B042}" srcOrd="0" destOrd="0" presId="urn:microsoft.com/office/officeart/2005/8/layout/arrow2"/>
    <dgm:cxn modelId="{FC3FCCEA-FAF1-4B39-A2C4-96B64D24185F}" type="presOf" srcId="{F4307D96-427E-469D-B2EA-72E0114A4D84}" destId="{D2984055-7C3F-44B2-B983-8D3D8217C4C9}" srcOrd="0" destOrd="0" presId="urn:microsoft.com/office/officeart/2005/8/layout/arrow2"/>
    <dgm:cxn modelId="{8C171962-3314-4D41-86FC-2F8C7B2F7C43}" type="presParOf" srcId="{EF285A92-9819-40F0-A46F-6C528BF9B042}" destId="{1DED64DE-5F2F-47C3-B7F8-BD3D8DF4E0E3}" srcOrd="0" destOrd="0" presId="urn:microsoft.com/office/officeart/2005/8/layout/arrow2"/>
    <dgm:cxn modelId="{A19110A9-DB0B-4751-8469-B1BA63154102}" type="presParOf" srcId="{EF285A92-9819-40F0-A46F-6C528BF9B042}" destId="{10E7DF38-49EE-458E-8A83-E064CDCE4E4A}" srcOrd="1" destOrd="0" presId="urn:microsoft.com/office/officeart/2005/8/layout/arrow2"/>
    <dgm:cxn modelId="{E60D7C59-93AD-44E2-BD1A-FAE32C0A350A}" type="presParOf" srcId="{10E7DF38-49EE-458E-8A83-E064CDCE4E4A}" destId="{8A931ADF-A5E0-40AB-9EF8-2E7E619AADFB}" srcOrd="0" destOrd="0" presId="urn:microsoft.com/office/officeart/2005/8/layout/arrow2"/>
    <dgm:cxn modelId="{3B581493-1916-410D-A643-B739F2B824D8}" type="presParOf" srcId="{10E7DF38-49EE-458E-8A83-E064CDCE4E4A}" destId="{E5DD63BE-51DE-4D24-A311-D74BD8B4EA81}" srcOrd="1" destOrd="0" presId="urn:microsoft.com/office/officeart/2005/8/layout/arrow2"/>
    <dgm:cxn modelId="{20D77CDC-D562-41C3-BFE5-FC3119104744}" type="presParOf" srcId="{10E7DF38-49EE-458E-8A83-E064CDCE4E4A}" destId="{AE567982-D37E-4089-928F-D95A0EA7F177}" srcOrd="2" destOrd="0" presId="urn:microsoft.com/office/officeart/2005/8/layout/arrow2"/>
    <dgm:cxn modelId="{D350AD0A-0468-4AFB-9520-7A64EAF8B8FA}" type="presParOf" srcId="{10E7DF38-49EE-458E-8A83-E064CDCE4E4A}" destId="{58CFC045-FED9-4E3A-B95D-96545C1A3451}" srcOrd="3" destOrd="0" presId="urn:microsoft.com/office/officeart/2005/8/layout/arrow2"/>
    <dgm:cxn modelId="{82C19DC0-AC53-43DB-B052-F523DAB38E8E}" type="presParOf" srcId="{10E7DF38-49EE-458E-8A83-E064CDCE4E4A}" destId="{93235683-4767-458E-B9C4-46CD4F1AF1BA}" srcOrd="4" destOrd="0" presId="urn:microsoft.com/office/officeart/2005/8/layout/arrow2"/>
    <dgm:cxn modelId="{9850B62E-E0BE-4721-A0DE-0BD9FF7F852C}" type="presParOf" srcId="{10E7DF38-49EE-458E-8A83-E064CDCE4E4A}" destId="{E547053E-C029-4EDC-AB5D-3F83077F8869}" srcOrd="5" destOrd="0" presId="urn:microsoft.com/office/officeart/2005/8/layout/arrow2"/>
    <dgm:cxn modelId="{3ECFAAF4-CCDD-4B5C-AAA2-90D7BB0BD942}" type="presParOf" srcId="{10E7DF38-49EE-458E-8A83-E064CDCE4E4A}" destId="{90073175-DC49-4D69-8BB5-5ECC983830A1}" srcOrd="6" destOrd="0" presId="urn:microsoft.com/office/officeart/2005/8/layout/arrow2"/>
    <dgm:cxn modelId="{BA530519-91CB-40BF-BDAD-B00D1CCD4B77}" type="presParOf" srcId="{10E7DF38-49EE-458E-8A83-E064CDCE4E4A}" destId="{D2984055-7C3F-44B2-B983-8D3D8217C4C9}" srcOrd="7" destOrd="0" presId="urn:microsoft.com/office/officeart/2005/8/layout/arrow2"/>
    <dgm:cxn modelId="{BE1371AE-B439-4737-A06D-E16B507D4FCB}" type="presParOf" srcId="{10E7DF38-49EE-458E-8A83-E064CDCE4E4A}" destId="{B9219CE1-C21C-4051-A18E-06C25D6B8CF0}" srcOrd="8" destOrd="0" presId="urn:microsoft.com/office/officeart/2005/8/layout/arrow2"/>
    <dgm:cxn modelId="{429ABFE6-FA16-4E7A-B755-8C15F7C8B03D}" type="presParOf" srcId="{10E7DF38-49EE-458E-8A83-E064CDCE4E4A}" destId="{0F3DF03C-D3BB-48B0-BBDE-4CB78C86FBF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64DE-5F2F-47C3-B7F8-BD3D8DF4E0E3}">
      <dsp:nvSpPr>
        <dsp:cNvPr id="0" name=""/>
        <dsp:cNvSpPr/>
      </dsp:nvSpPr>
      <dsp:spPr>
        <a:xfrm>
          <a:off x="363219" y="0"/>
          <a:ext cx="4226560" cy="2641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31ADF-A5E0-40AB-9EF8-2E7E619AADFB}">
      <dsp:nvSpPr>
        <dsp:cNvPr id="0" name=""/>
        <dsp:cNvSpPr/>
      </dsp:nvSpPr>
      <dsp:spPr>
        <a:xfrm>
          <a:off x="779536" y="1964293"/>
          <a:ext cx="97210" cy="9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D63BE-51DE-4D24-A311-D74BD8B4EA81}">
      <dsp:nvSpPr>
        <dsp:cNvPr id="0" name=""/>
        <dsp:cNvSpPr/>
      </dsp:nvSpPr>
      <dsp:spPr>
        <a:xfrm>
          <a:off x="828141" y="2012899"/>
          <a:ext cx="553679" cy="6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1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2017</a:t>
          </a:r>
          <a:endParaRPr lang="en-US" sz="1900" kern="1200" dirty="0"/>
        </a:p>
      </dsp:txBody>
      <dsp:txXfrm>
        <a:off x="828141" y="2012899"/>
        <a:ext cx="553679" cy="628700"/>
      </dsp:txXfrm>
    </dsp:sp>
    <dsp:sp modelId="{AE567982-D37E-4089-928F-D95A0EA7F177}">
      <dsp:nvSpPr>
        <dsp:cNvPr id="0" name=""/>
        <dsp:cNvSpPr/>
      </dsp:nvSpPr>
      <dsp:spPr>
        <a:xfrm>
          <a:off x="1305742" y="1458691"/>
          <a:ext cx="152156" cy="15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FC045-FED9-4E3A-B95D-96545C1A3451}">
      <dsp:nvSpPr>
        <dsp:cNvPr id="0" name=""/>
        <dsp:cNvSpPr/>
      </dsp:nvSpPr>
      <dsp:spPr>
        <a:xfrm>
          <a:off x="1381820" y="1534769"/>
          <a:ext cx="701608" cy="110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2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2018</a:t>
          </a:r>
          <a:endParaRPr lang="en-US" sz="1900" kern="1200" dirty="0"/>
        </a:p>
      </dsp:txBody>
      <dsp:txXfrm>
        <a:off x="1381820" y="1534769"/>
        <a:ext cx="701608" cy="1106830"/>
      </dsp:txXfrm>
    </dsp:sp>
    <dsp:sp modelId="{93235683-4767-458E-B9C4-46CD4F1AF1BA}">
      <dsp:nvSpPr>
        <dsp:cNvPr id="0" name=""/>
        <dsp:cNvSpPr/>
      </dsp:nvSpPr>
      <dsp:spPr>
        <a:xfrm>
          <a:off x="1981992" y="1055583"/>
          <a:ext cx="202874" cy="20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7053E-C029-4EDC-AB5D-3F83077F8869}">
      <dsp:nvSpPr>
        <dsp:cNvPr id="0" name=""/>
        <dsp:cNvSpPr/>
      </dsp:nvSpPr>
      <dsp:spPr>
        <a:xfrm>
          <a:off x="2083429" y="1157020"/>
          <a:ext cx="815726" cy="148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9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2019</a:t>
          </a:r>
          <a:endParaRPr lang="en-US" sz="1900" kern="1200" dirty="0"/>
        </a:p>
      </dsp:txBody>
      <dsp:txXfrm>
        <a:off x="2083429" y="1157020"/>
        <a:ext cx="815726" cy="1484579"/>
      </dsp:txXfrm>
    </dsp:sp>
    <dsp:sp modelId="{90073175-DC49-4D69-8BB5-5ECC983830A1}">
      <dsp:nvSpPr>
        <dsp:cNvPr id="0" name=""/>
        <dsp:cNvSpPr/>
      </dsp:nvSpPr>
      <dsp:spPr>
        <a:xfrm>
          <a:off x="2768132" y="740704"/>
          <a:ext cx="262046" cy="26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84055-7C3F-44B2-B983-8D3D8217C4C9}">
      <dsp:nvSpPr>
        <dsp:cNvPr id="0" name=""/>
        <dsp:cNvSpPr/>
      </dsp:nvSpPr>
      <dsp:spPr>
        <a:xfrm>
          <a:off x="2899156" y="871728"/>
          <a:ext cx="845312" cy="176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5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2020</a:t>
          </a:r>
          <a:endParaRPr lang="en-US" sz="1900" kern="1200" dirty="0"/>
        </a:p>
      </dsp:txBody>
      <dsp:txXfrm>
        <a:off x="2899156" y="871728"/>
        <a:ext cx="845312" cy="1769872"/>
      </dsp:txXfrm>
    </dsp:sp>
    <dsp:sp modelId="{B9219CE1-C21C-4051-A18E-06C25D6B8CF0}">
      <dsp:nvSpPr>
        <dsp:cNvPr id="0" name=""/>
        <dsp:cNvSpPr/>
      </dsp:nvSpPr>
      <dsp:spPr>
        <a:xfrm>
          <a:off x="3577518" y="530433"/>
          <a:ext cx="333898" cy="333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DF03C-D3BB-48B0-BBDE-4CB78C86FBFE}">
      <dsp:nvSpPr>
        <dsp:cNvPr id="0" name=""/>
        <dsp:cNvSpPr/>
      </dsp:nvSpPr>
      <dsp:spPr>
        <a:xfrm>
          <a:off x="3744468" y="697382"/>
          <a:ext cx="845312" cy="194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2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2022</a:t>
          </a:r>
          <a:endParaRPr lang="en-US" sz="1900" kern="1200" dirty="0"/>
        </a:p>
      </dsp:txBody>
      <dsp:txXfrm>
        <a:off x="3744468" y="697382"/>
        <a:ext cx="845312" cy="194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8A9A-9547-4346-8BF2-E958D6457BC2}" type="datetimeFigureOut">
              <a:rPr lang="id-ID" smtClean="0"/>
              <a:t>12/09/2017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F3E27-5D6F-48BA-8C6B-C0906473AF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60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4855" tIns="47427" rIns="94855" bIns="47427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4855" tIns="47427" rIns="94855" bIns="47427" rtlCol="0"/>
          <a:lstStyle>
            <a:lvl1pPr algn="r">
              <a:defRPr sz="1200"/>
            </a:lvl1pPr>
          </a:lstStyle>
          <a:p>
            <a:fld id="{EA90F51B-B411-4078-90A5-E1A0DA3F3F77}" type="datetimeFigureOut">
              <a:rPr lang="id-ID" smtClean="0"/>
              <a:pPr/>
              <a:t>12/09/2017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5" tIns="47427" rIns="94855" bIns="47427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5" tIns="47427" rIns="94855" bIns="474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55" tIns="47427" rIns="94855" bIns="47427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4855" tIns="47427" rIns="94855" bIns="47427" rtlCol="0" anchor="b"/>
          <a:lstStyle>
            <a:lvl1pPr algn="r">
              <a:defRPr sz="1200"/>
            </a:lvl1pPr>
          </a:lstStyle>
          <a:p>
            <a:fld id="{A62C4AC6-637B-43ED-97C2-B38100F5E3B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12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smtClean="0"/>
              <a:t>Road Map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dijadikan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</a:t>
            </a:r>
            <a:r>
              <a:rPr lang="en-ID" dirty="0" err="1" smtClean="0"/>
              <a:t>Renstra</a:t>
            </a:r>
            <a:r>
              <a:rPr lang="en-ID" dirty="0" smtClean="0"/>
              <a:t> UGM 2017-2022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1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25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smtClean="0"/>
              <a:t>-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RKAT 2018</a:t>
            </a:r>
          </a:p>
          <a:p>
            <a:r>
              <a:rPr lang="en-ID" dirty="0" smtClean="0"/>
              <a:t>-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asumsi-asumsi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, </a:t>
            </a:r>
            <a:r>
              <a:rPr lang="en-ID" dirty="0" err="1" smtClean="0"/>
              <a:t>misal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,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kemitraan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 yang </a:t>
            </a:r>
            <a:r>
              <a:rPr lang="en-ID" dirty="0" err="1" smtClean="0"/>
              <a:t>relevan</a:t>
            </a:r>
            <a:endParaRPr lang="en-ID" dirty="0" smtClean="0"/>
          </a:p>
          <a:p>
            <a:r>
              <a:rPr lang="en-ID" dirty="0" smtClean="0"/>
              <a:t>- </a:t>
            </a: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maksimal</a:t>
            </a:r>
            <a:r>
              <a:rPr lang="en-ID" dirty="0" smtClean="0"/>
              <a:t> 2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2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disampaikan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dikelompokan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Tri </a:t>
            </a:r>
            <a:r>
              <a:rPr lang="en-ID" dirty="0" err="1" smtClean="0"/>
              <a:t>Darma</a:t>
            </a:r>
            <a:r>
              <a:rPr lang="en-ID" dirty="0" smtClean="0"/>
              <a:t> (</a:t>
            </a:r>
            <a:r>
              <a:rPr lang="en-ID" dirty="0" err="1" smtClean="0"/>
              <a:t>Pendidikan</a:t>
            </a:r>
            <a:r>
              <a:rPr lang="en-ID" dirty="0" smtClean="0"/>
              <a:t>, </a:t>
            </a:r>
            <a:r>
              <a:rPr lang="en-ID" dirty="0" err="1" smtClean="0"/>
              <a:t>Penelitian</a:t>
            </a:r>
            <a:r>
              <a:rPr lang="en-ID" dirty="0" smtClean="0"/>
              <a:t>, </a:t>
            </a:r>
            <a:r>
              <a:rPr lang="en-ID" dirty="0" err="1" smtClean="0"/>
              <a:t>Pengabdian</a:t>
            </a:r>
            <a:r>
              <a:rPr lang="en-ID" dirty="0" smtClean="0"/>
              <a:t> </a:t>
            </a:r>
            <a:r>
              <a:rPr lang="en-ID" dirty="0" err="1" smtClean="0"/>
              <a:t>kpd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)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Tri </a:t>
            </a:r>
            <a:r>
              <a:rPr lang="en-ID" dirty="0" err="1" smtClean="0"/>
              <a:t>Darma</a:t>
            </a:r>
            <a:r>
              <a:rPr lang="en-ID" dirty="0" smtClean="0"/>
              <a:t> (SDM, </a:t>
            </a:r>
            <a:r>
              <a:rPr lang="en-ID" dirty="0" err="1" smtClean="0"/>
              <a:t>Sarpras</a:t>
            </a:r>
            <a:r>
              <a:rPr lang="en-ID" dirty="0" smtClean="0"/>
              <a:t>, </a:t>
            </a:r>
            <a:r>
              <a:rPr lang="en-ID" dirty="0" err="1" smtClean="0"/>
              <a:t>Kerjasama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50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2130426"/>
            <a:ext cx="52578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10000"/>
            <a:ext cx="5257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B1AD-0B6B-422A-9673-C9517F27FC8E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439067"/>
            <a:ext cx="8229600" cy="4270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D8A6-020A-4433-BAB9-F82B2FBFB72E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3890-C769-40C8-9954-3D4FE0BEE5F5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3200"/>
            <a:ext cx="4800600" cy="11430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05-DF33-4F16-AC80-76857DAA5878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7864" y="6159500"/>
            <a:ext cx="5796136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770C-6587-4222-8130-0DCA99521C5F}" type="datetime1">
              <a:rPr lang="en-US" smtClean="0"/>
              <a:pPr/>
              <a:t>9/12/2017</a:t>
            </a:fld>
            <a:endParaRPr lang="id-ID"/>
          </a:p>
        </p:txBody>
      </p:sp>
      <p:pic>
        <p:nvPicPr>
          <p:cNvPr id="1433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34227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3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03-Kompilasi%20Teaching%20Industri%20di%20Kulonprogo--update%20(3%20March%202016).pptx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3761"/>
            <a:ext cx="8229600" cy="35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8FF7-98F6-4E02-B4B6-AF29096A37CC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881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hlinkClick r:id="rId8" action="ppaction://hlinkpres?slideindex=1&amp;slidetitle="/>
          </p:cNvPr>
          <p:cNvSpPr/>
          <p:nvPr userDrawn="1"/>
        </p:nvSpPr>
        <p:spPr>
          <a:xfrm>
            <a:off x="6261652" y="6488182"/>
            <a:ext cx="364435" cy="365125"/>
          </a:xfrm>
          <a:prstGeom prst="rect">
            <a:avLst/>
          </a:prstGeom>
          <a:solidFill>
            <a:srgbClr val="021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lembagaan@ugm.ac.id" TargetMode="External"/><Relationship Id="rId2" Type="http://schemas.openxmlformats.org/officeDocument/2006/relationships/hyperlink" Target="mailto:renbang@ugm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3505200" y="2895600"/>
            <a:ext cx="5010058" cy="61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487057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 smtClean="0"/>
              <a:t>Rapat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Perencanaan</a:t>
            </a:r>
            <a:r>
              <a:rPr lang="en-ID" dirty="0" smtClean="0"/>
              <a:t> UGM 2018</a:t>
            </a:r>
          </a:p>
          <a:p>
            <a:r>
              <a:rPr lang="en-ID" dirty="0" err="1" smtClean="0"/>
              <a:t>dd</a:t>
            </a:r>
            <a:r>
              <a:rPr lang="en-ID" dirty="0" smtClean="0"/>
              <a:t>/mm/</a:t>
            </a:r>
            <a:r>
              <a:rPr lang="en-ID" dirty="0" err="1" smtClean="0"/>
              <a:t>yyyy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422242" y="18288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600" b="1" dirty="0" err="1" smtClean="0">
                <a:cs typeface="Arial" pitchFamily="34" charset="0"/>
              </a:rPr>
              <a:t>Paparan</a:t>
            </a:r>
            <a:r>
              <a:rPr lang="en-ID" sz="2600" b="1" dirty="0" smtClean="0">
                <a:cs typeface="Arial" pitchFamily="34" charset="0"/>
              </a:rPr>
              <a:t> RKAT 2018</a:t>
            </a:r>
          </a:p>
          <a:p>
            <a:r>
              <a:rPr lang="en-ID" sz="2600" b="1" dirty="0" smtClean="0">
                <a:cs typeface="Arial" pitchFamily="34" charset="0"/>
              </a:rPr>
              <a:t>[</a:t>
            </a:r>
            <a:r>
              <a:rPr lang="en-ID" sz="2600" b="1" dirty="0" err="1" smtClean="0">
                <a:cs typeface="Arial" pitchFamily="34" charset="0"/>
              </a:rPr>
              <a:t>Nama</a:t>
            </a:r>
            <a:r>
              <a:rPr lang="en-ID" sz="2600" b="1" dirty="0" smtClean="0">
                <a:cs typeface="Arial" pitchFamily="34" charset="0"/>
              </a:rPr>
              <a:t> </a:t>
            </a:r>
            <a:r>
              <a:rPr lang="en-ID" sz="2600" b="1" dirty="0" err="1" smtClean="0">
                <a:cs typeface="Arial" pitchFamily="34" charset="0"/>
              </a:rPr>
              <a:t>Pusat</a:t>
            </a:r>
            <a:r>
              <a:rPr lang="en-ID" sz="2600" b="1" dirty="0" smtClean="0">
                <a:cs typeface="Arial" pitchFamily="34" charset="0"/>
              </a:rPr>
              <a:t> </a:t>
            </a:r>
            <a:r>
              <a:rPr lang="en-ID" sz="2600" b="1" dirty="0" err="1" smtClean="0">
                <a:cs typeface="Arial" pitchFamily="34" charset="0"/>
              </a:rPr>
              <a:t>Studi</a:t>
            </a:r>
            <a:r>
              <a:rPr lang="en-ID" sz="2600" b="1" smtClean="0">
                <a:cs typeface="Arial" pitchFamily="34" charset="0"/>
              </a:rPr>
              <a:t>]</a:t>
            </a:r>
            <a:endParaRPr lang="id-ID" sz="2000" b="1" dirty="0" smtClean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1910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D" dirty="0" smtClean="0"/>
              <a:t>File format </a:t>
            </a: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tersedia</a:t>
            </a:r>
            <a:r>
              <a:rPr lang="en-ID" dirty="0" smtClean="0"/>
              <a:t> di </a:t>
            </a:r>
            <a:r>
              <a:rPr lang="en-ID" dirty="0" err="1" smtClean="0"/>
              <a:t>laman</a:t>
            </a:r>
            <a:r>
              <a:rPr lang="en-ID" dirty="0" smtClean="0"/>
              <a:t> </a:t>
            </a:r>
            <a:r>
              <a:rPr lang="en-ID" dirty="0" smtClean="0">
                <a:solidFill>
                  <a:srgbClr val="FF0000"/>
                </a:solidFill>
              </a:rPr>
              <a:t>renbang.ugm.ac.id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Pusat</a:t>
            </a:r>
            <a:r>
              <a:rPr lang="en-ID" dirty="0" smtClean="0"/>
              <a:t> </a:t>
            </a:r>
            <a:r>
              <a:rPr lang="en-ID" dirty="0" err="1" smtClean="0"/>
              <a:t>Studi</a:t>
            </a:r>
            <a:r>
              <a:rPr lang="en-ID" dirty="0" smtClean="0"/>
              <a:t> yang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dipaparkan</a:t>
            </a:r>
            <a:r>
              <a:rPr lang="en-ID" dirty="0" smtClean="0"/>
              <a:t> di </a:t>
            </a:r>
            <a:r>
              <a:rPr lang="en-ID" dirty="0" err="1" smtClean="0"/>
              <a:t>rapat</a:t>
            </a:r>
            <a:r>
              <a:rPr lang="en-ID" dirty="0" smtClean="0"/>
              <a:t> </a:t>
            </a:r>
            <a:r>
              <a:rPr lang="en-ID" dirty="0" err="1" smtClean="0"/>
              <a:t>mohon</a:t>
            </a:r>
            <a:r>
              <a:rPr lang="en-ID" dirty="0" smtClean="0"/>
              <a:t> </a:t>
            </a:r>
            <a:r>
              <a:rPr lang="en-ID" dirty="0" err="1" smtClean="0"/>
              <a:t>dikirim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email </a:t>
            </a:r>
            <a:r>
              <a:rPr lang="en-ID" dirty="0" smtClean="0">
                <a:hlinkClick r:id="rId2"/>
              </a:rPr>
              <a:t>renbang@ugm.ac.id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smtClean="0">
                <a:hlinkClick r:id="rId3"/>
              </a:rPr>
              <a:t>kelembagaan@ugm.ac.id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smtClean="0"/>
              <a:t>format MS </a:t>
            </a:r>
            <a:r>
              <a:rPr lang="en-ID" dirty="0" err="1" smtClean="0"/>
              <a:t>Powerpoint</a:t>
            </a:r>
            <a:r>
              <a:rPr lang="en-US" dirty="0"/>
              <a:t> </a:t>
            </a:r>
            <a:r>
              <a:rPr lang="en-US" dirty="0" err="1" smtClean="0"/>
              <a:t>selambatnya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ID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Keterangan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Road Map </a:t>
            </a:r>
            <a:r>
              <a:rPr lang="en-US" dirty="0" err="1"/>
              <a:t>Pusdi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Renstra</a:t>
            </a:r>
            <a:r>
              <a:rPr lang="en-US" dirty="0"/>
              <a:t>: </a:t>
            </a:r>
            <a:r>
              <a:rPr lang="en-US" dirty="0" err="1"/>
              <a:t>maksimal</a:t>
            </a:r>
            <a:r>
              <a:rPr lang="en-US" dirty="0"/>
              <a:t> 1 slide</a:t>
            </a:r>
          </a:p>
          <a:p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smtClean="0"/>
              <a:t>: </a:t>
            </a:r>
            <a:r>
              <a:rPr lang="en-ID" dirty="0" err="1"/>
              <a:t>m</a:t>
            </a:r>
            <a:r>
              <a:rPr lang="en-ID" dirty="0" err="1" smtClean="0"/>
              <a:t>aksimal</a:t>
            </a:r>
            <a:r>
              <a:rPr lang="en-ID" dirty="0" smtClean="0"/>
              <a:t> 2 slide</a:t>
            </a:r>
          </a:p>
          <a:p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Prioritas</a:t>
            </a:r>
            <a:r>
              <a:rPr lang="en-ID" dirty="0" smtClean="0"/>
              <a:t> 2018 : </a:t>
            </a:r>
            <a:r>
              <a:rPr lang="en-ID" dirty="0" err="1" smtClean="0"/>
              <a:t>maksimal</a:t>
            </a:r>
            <a:r>
              <a:rPr lang="en-ID" dirty="0" smtClean="0"/>
              <a:t> 2 slide</a:t>
            </a:r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Program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2018 : </a:t>
            </a:r>
            <a:r>
              <a:rPr lang="en-US" dirty="0" err="1" smtClean="0"/>
              <a:t>maksimal</a:t>
            </a:r>
            <a:r>
              <a:rPr lang="en-US" dirty="0" smtClean="0"/>
              <a:t> 2 slide</a:t>
            </a:r>
          </a:p>
          <a:p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maksimal</a:t>
            </a:r>
            <a:r>
              <a:rPr lang="en-US" dirty="0" smtClean="0"/>
              <a:t> 1 slide</a:t>
            </a:r>
          </a:p>
          <a:p>
            <a:r>
              <a:rPr lang="en-US" dirty="0" err="1" smtClean="0"/>
              <a:t>Lampiran</a:t>
            </a:r>
            <a:r>
              <a:rPr lang="en-US" dirty="0" smtClean="0"/>
              <a:t> : </a:t>
            </a:r>
            <a:r>
              <a:rPr lang="en-US" dirty="0" err="1" smtClean="0"/>
              <a:t>jumlah</a:t>
            </a:r>
            <a:r>
              <a:rPr lang="en-US" dirty="0" smtClean="0"/>
              <a:t> slide </a:t>
            </a:r>
            <a:r>
              <a:rPr lang="en-US" dirty="0" err="1" smtClean="0"/>
              <a:t>menyesuaikan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cs typeface="Arial" pitchFamily="34" charset="0"/>
              </a:rPr>
              <a:t>Road Map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Pusat</a:t>
            </a:r>
            <a:r>
              <a:rPr lang="en-ID" dirty="0" smtClean="0"/>
              <a:t> </a:t>
            </a:r>
            <a:r>
              <a:rPr lang="en-ID" dirty="0" err="1" smtClean="0"/>
              <a:t>Studi</a:t>
            </a:r>
            <a:r>
              <a:rPr lang="en-ID" dirty="0" smtClean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 smtClean="0"/>
              <a:t>usulan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Pusat</a:t>
            </a:r>
            <a:r>
              <a:rPr lang="en-ID" dirty="0" smtClean="0"/>
              <a:t> </a:t>
            </a:r>
            <a:r>
              <a:rPr lang="en-ID" dirty="0" err="1" smtClean="0"/>
              <a:t>Studi</a:t>
            </a:r>
            <a:r>
              <a:rPr lang="en-ID" dirty="0" smtClean="0"/>
              <a:t> </a:t>
            </a:r>
            <a:r>
              <a:rPr lang="en-ID" dirty="0" err="1" smtClean="0"/>
              <a:t>sampai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2022 (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masukan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Renstra</a:t>
            </a:r>
            <a:r>
              <a:rPr lang="en-ID" dirty="0" smtClean="0"/>
              <a:t> UGM 2017-2022)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2627601"/>
              </p:ext>
            </p:extLst>
          </p:nvPr>
        </p:nvGraphicFramePr>
        <p:xfrm>
          <a:off x="1600200" y="3759200"/>
          <a:ext cx="49530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Pengantar</a:t>
            </a:r>
            <a:endParaRPr lang="en-US" sz="2400" b="1" dirty="0"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872434"/>
              </p:ext>
            </p:extLst>
          </p:nvPr>
        </p:nvGraphicFramePr>
        <p:xfrm>
          <a:off x="381000" y="2250440"/>
          <a:ext cx="67818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Penerimaan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 (A + 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Rp000,00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Kontrak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Kerjasama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Kontrak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Kerjasama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340437"/>
              </p:ext>
            </p:extLst>
          </p:nvPr>
        </p:nvGraphicFramePr>
        <p:xfrm>
          <a:off x="381000" y="3657600"/>
          <a:ext cx="6781800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Pengeluaran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Prioritas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(A + B + C + D + 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Rp000,00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Personil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Jasa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Pemeliharaan</a:t>
                      </a:r>
                      <a:r>
                        <a:rPr lang="en-US" dirty="0" smtClean="0"/>
                        <a:t> (C)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Perjalanan</a:t>
                      </a:r>
                      <a:r>
                        <a:rPr lang="en-US" dirty="0" smtClean="0"/>
                        <a:t> (D)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Modal (E)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179835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err="1" smtClean="0"/>
              <a:t>Profil</a:t>
            </a:r>
            <a:r>
              <a:rPr lang="en-ID" b="1" dirty="0" smtClean="0"/>
              <a:t> RKAT 2018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Pengantar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Profil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 :</a:t>
            </a:r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</a:t>
            </a:r>
            <a:r>
              <a:rPr lang="en-US" sz="2400" dirty="0" smtClean="0"/>
              <a:t>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on going</a:t>
            </a:r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SDM</a:t>
            </a:r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Publikasi</a:t>
            </a:r>
            <a:endParaRPr lang="en-US" sz="2400" dirty="0" smtClean="0"/>
          </a:p>
          <a:p>
            <a:pPr lvl="1"/>
            <a:r>
              <a:rPr lang="en-US" sz="2400" dirty="0" err="1" smtClean="0"/>
              <a:t>Dll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terkait</a:t>
            </a:r>
            <a:endParaRPr lang="en-US" sz="2400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Data per </a:t>
            </a:r>
            <a:r>
              <a:rPr lang="en-US" sz="2400" dirty="0" err="1" smtClean="0">
                <a:solidFill>
                  <a:srgbClr val="FF0000"/>
                </a:solidFill>
              </a:rPr>
              <a:t>akhir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Agustus</a:t>
            </a:r>
            <a:r>
              <a:rPr lang="en-US" sz="2400" dirty="0" smtClean="0">
                <a:solidFill>
                  <a:srgbClr val="FF0000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4856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cs typeface="Arial" pitchFamily="34" charset="0"/>
              </a:rPr>
              <a:t>Program </a:t>
            </a:r>
            <a:r>
              <a:rPr lang="en-ID" sz="2400" b="1" dirty="0" err="1" smtClean="0">
                <a:cs typeface="Arial" pitchFamily="34" charset="0"/>
              </a:rPr>
              <a:t>Pengembangan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Prioritas</a:t>
            </a:r>
            <a:r>
              <a:rPr lang="en-ID" sz="2400" b="1" dirty="0" smtClean="0">
                <a:cs typeface="Arial" pitchFamily="34" charset="0"/>
              </a:rPr>
              <a:t> 2018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Pusat</a:t>
            </a:r>
            <a:r>
              <a:rPr lang="en-ID" dirty="0" smtClean="0"/>
              <a:t> </a:t>
            </a:r>
            <a:r>
              <a:rPr lang="en-ID" dirty="0" err="1" smtClean="0"/>
              <a:t>Studi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poin-poin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direncanakan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diimplementasikan</a:t>
            </a:r>
            <a:r>
              <a:rPr lang="en-ID" dirty="0" smtClean="0"/>
              <a:t> di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90997"/>
              </p:ext>
            </p:extLst>
          </p:nvPr>
        </p:nvGraphicFramePr>
        <p:xfrm>
          <a:off x="1295400" y="3733800"/>
          <a:ext cx="73152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Pencapaian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Rencana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Anggaran</a:t>
            </a:r>
            <a:r>
              <a:rPr lang="en-ID" sz="2400" b="1" dirty="0" smtClean="0">
                <a:cs typeface="Arial" pitchFamily="34" charset="0"/>
              </a:rPr>
              <a:t> Program </a:t>
            </a:r>
            <a:r>
              <a:rPr lang="en-ID" sz="2400" b="1" dirty="0" err="1" smtClean="0">
                <a:cs typeface="Arial" pitchFamily="34" charset="0"/>
              </a:rPr>
              <a:t>Pengembangan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Prioritas</a:t>
            </a:r>
            <a:r>
              <a:rPr lang="en-ID" sz="2400" b="1" dirty="0" smtClean="0">
                <a:cs typeface="Arial" pitchFamily="34" charset="0"/>
              </a:rPr>
              <a:t> 2018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Pusat</a:t>
            </a:r>
            <a:r>
              <a:rPr lang="en-ID" dirty="0" smtClean="0"/>
              <a:t> </a:t>
            </a:r>
            <a:r>
              <a:rPr lang="en-ID" dirty="0" err="1" smtClean="0"/>
              <a:t>Studi</a:t>
            </a:r>
            <a:r>
              <a:rPr lang="en-ID" dirty="0" smtClean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yang </a:t>
            </a:r>
            <a:r>
              <a:rPr lang="en-ID" dirty="0" err="1" smtClean="0"/>
              <a:t>dialokasikan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mendukung</a:t>
            </a:r>
            <a:r>
              <a:rPr lang="en-ID" dirty="0" smtClean="0"/>
              <a:t> program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  <a:endParaRPr lang="en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06434"/>
              </p:ext>
            </p:extLst>
          </p:nvPr>
        </p:nvGraphicFramePr>
        <p:xfrm>
          <a:off x="1219200" y="3886200"/>
          <a:ext cx="7543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1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Kebutuhan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Anggaran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Penutup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Pusat</a:t>
            </a:r>
            <a:r>
              <a:rPr lang="en-ID" dirty="0" smtClean="0"/>
              <a:t> </a:t>
            </a:r>
            <a:r>
              <a:rPr lang="en-ID" dirty="0" err="1" smtClean="0"/>
              <a:t>Studi</a:t>
            </a:r>
            <a:r>
              <a:rPr lang="en-ID" dirty="0" smtClean="0"/>
              <a:t> </a:t>
            </a:r>
            <a:r>
              <a:rPr lang="en-ID" dirty="0" err="1" smtClean="0"/>
              <a:t>memaparkan</a:t>
            </a:r>
            <a:r>
              <a:rPr lang="en-ID" dirty="0" smtClean="0"/>
              <a:t> </a:t>
            </a:r>
            <a:r>
              <a:rPr lang="en-ID" dirty="0" err="1" smtClean="0"/>
              <a:t>hal-hal</a:t>
            </a:r>
            <a:r>
              <a:rPr lang="en-ID" dirty="0" smtClean="0"/>
              <a:t> yang </a:t>
            </a:r>
            <a:r>
              <a:rPr lang="en-ID" dirty="0" err="1" smtClean="0"/>
              <a:t>membutuhkan</a:t>
            </a:r>
            <a:r>
              <a:rPr lang="en-ID" dirty="0" smtClean="0"/>
              <a:t> </a:t>
            </a:r>
            <a:r>
              <a:rPr lang="en-ID" dirty="0" err="1" smtClean="0"/>
              <a:t>dukungan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Pimpinan</a:t>
            </a:r>
            <a:r>
              <a:rPr lang="en-ID" dirty="0" smtClean="0"/>
              <a:t>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pencapaian</a:t>
            </a:r>
            <a:r>
              <a:rPr lang="en-ID" dirty="0" smtClean="0"/>
              <a:t> target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926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Lampiran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mengisi</a:t>
            </a:r>
            <a:r>
              <a:rPr lang="en-ID" dirty="0" smtClean="0"/>
              <a:t> </a:t>
            </a:r>
            <a:r>
              <a:rPr lang="en-ID" dirty="0" err="1" smtClean="0"/>
              <a:t>hal-hal</a:t>
            </a:r>
            <a:r>
              <a:rPr lang="en-ID" dirty="0" smtClean="0"/>
              <a:t> yang </a:t>
            </a:r>
            <a:r>
              <a:rPr lang="en-ID" dirty="0" err="1" smtClean="0"/>
              <a:t>belum</a:t>
            </a:r>
            <a:r>
              <a:rPr lang="en-ID" dirty="0" smtClean="0"/>
              <a:t>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8 slide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Disajikan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grafik</a:t>
            </a:r>
            <a:r>
              <a:rPr lang="en-ID" dirty="0" smtClean="0"/>
              <a:t>, </a:t>
            </a:r>
            <a:r>
              <a:rPr lang="en-ID" dirty="0" err="1" smtClean="0"/>
              <a:t>tabel</a:t>
            </a:r>
            <a:r>
              <a:rPr lang="en-ID" dirty="0" smtClean="0"/>
              <a:t>, </a:t>
            </a:r>
            <a:r>
              <a:rPr lang="en-ID" dirty="0" err="1" smtClean="0"/>
              <a:t>daftar</a:t>
            </a:r>
            <a:r>
              <a:rPr lang="en-ID" dirty="0" smtClean="0"/>
              <a:t>,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poin-poin</a:t>
            </a:r>
            <a:r>
              <a:rPr lang="en-ID" dirty="0" smtClean="0"/>
              <a:t> yang </a:t>
            </a:r>
            <a:r>
              <a:rPr lang="en-ID" dirty="0" err="1" smtClean="0"/>
              <a:t>relevan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13647</TotalTime>
  <Words>429</Words>
  <Application>Microsoft Office PowerPoint</Application>
  <PresentationFormat>On-screen Show (4:3)</PresentationFormat>
  <Paragraphs>88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483</cp:revision>
  <cp:lastPrinted>2017-03-20T07:48:01Z</cp:lastPrinted>
  <dcterms:created xsi:type="dcterms:W3CDTF">2015-01-09T03:42:23Z</dcterms:created>
  <dcterms:modified xsi:type="dcterms:W3CDTF">2017-09-12T05:53:43Z</dcterms:modified>
</cp:coreProperties>
</file>