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5" r:id="rId3"/>
    <p:sldId id="341" r:id="rId4"/>
    <p:sldId id="344" r:id="rId5"/>
    <p:sldId id="339" r:id="rId6"/>
    <p:sldId id="340" r:id="rId7"/>
    <p:sldId id="342" r:id="rId8"/>
    <p:sldId id="343" r:id="rId9"/>
    <p:sldId id="263" r:id="rId10"/>
    <p:sldId id="346" r:id="rId11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DCDDDD"/>
    <a:srgbClr val="EEEEEF"/>
    <a:srgbClr val="02165B"/>
    <a:srgbClr val="ED7D31"/>
    <a:srgbClr val="77BFBC"/>
    <a:srgbClr val="4F81BD"/>
    <a:srgbClr val="A9D18E"/>
    <a:srgbClr val="22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8" autoAdjust="0"/>
    <p:restoredTop sz="88466" autoAdjust="0"/>
  </p:normalViewPr>
  <p:slideViewPr>
    <p:cSldViewPr>
      <p:cViewPr>
        <p:scale>
          <a:sx n="80" d="100"/>
          <a:sy n="80" d="100"/>
        </p:scale>
        <p:origin x="-725" y="206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F7A54-4834-4F2E-963B-96586D9079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D2CD77E-EBBE-419A-AB83-205508115C86}">
      <dgm:prSet phldrT="[Text]"/>
      <dgm:spPr/>
      <dgm:t>
        <a:bodyPr/>
        <a:lstStyle/>
        <a:p>
          <a:r>
            <a:rPr lang="en-US" smtClean="0"/>
            <a:t>2017</a:t>
          </a:r>
          <a:endParaRPr lang="en-US" dirty="0"/>
        </a:p>
      </dgm:t>
    </dgm:pt>
    <dgm:pt modelId="{166D4959-AB8E-4264-AD24-3AFAA0CD3C80}" type="parTrans" cxnId="{C59EE179-0D83-473F-B3C9-25233A3733EA}">
      <dgm:prSet/>
      <dgm:spPr/>
      <dgm:t>
        <a:bodyPr/>
        <a:lstStyle/>
        <a:p>
          <a:endParaRPr lang="en-US"/>
        </a:p>
      </dgm:t>
    </dgm:pt>
    <dgm:pt modelId="{5B9A672D-7C64-493F-8B66-4B2615C2F4E7}" type="sibTrans" cxnId="{C59EE179-0D83-473F-B3C9-25233A3733EA}">
      <dgm:prSet/>
      <dgm:spPr/>
      <dgm:t>
        <a:bodyPr/>
        <a:lstStyle/>
        <a:p>
          <a:endParaRPr lang="en-US"/>
        </a:p>
      </dgm:t>
    </dgm:pt>
    <dgm:pt modelId="{5E2CDF92-0FB6-4218-81D0-DD24AD039BA6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B0C0153B-52A0-4375-8173-F7142EE89927}" type="parTrans" cxnId="{401404E3-28C7-46F5-82DF-793483770B90}">
      <dgm:prSet/>
      <dgm:spPr/>
      <dgm:t>
        <a:bodyPr/>
        <a:lstStyle/>
        <a:p>
          <a:endParaRPr lang="en-US"/>
        </a:p>
      </dgm:t>
    </dgm:pt>
    <dgm:pt modelId="{BCD79A4A-0AD6-4E14-9F6D-47EFBE9F5E4F}" type="sibTrans" cxnId="{401404E3-28C7-46F5-82DF-793483770B90}">
      <dgm:prSet/>
      <dgm:spPr/>
      <dgm:t>
        <a:bodyPr/>
        <a:lstStyle/>
        <a:p>
          <a:endParaRPr lang="en-US"/>
        </a:p>
      </dgm:t>
    </dgm:pt>
    <dgm:pt modelId="{A4D7D87A-A9FB-431F-9202-7AE74F4552BB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4DF97D41-21ED-4A3C-98F7-C3FAAD588D32}" type="parTrans" cxnId="{21632948-33F9-4C99-883F-C47C61930FD2}">
      <dgm:prSet/>
      <dgm:spPr/>
      <dgm:t>
        <a:bodyPr/>
        <a:lstStyle/>
        <a:p>
          <a:endParaRPr lang="en-US"/>
        </a:p>
      </dgm:t>
    </dgm:pt>
    <dgm:pt modelId="{CE72D1FE-694A-4E2F-A8AA-EDD203128308}" type="sibTrans" cxnId="{21632948-33F9-4C99-883F-C47C61930FD2}">
      <dgm:prSet/>
      <dgm:spPr/>
      <dgm:t>
        <a:bodyPr/>
        <a:lstStyle/>
        <a:p>
          <a:endParaRPr lang="en-US"/>
        </a:p>
      </dgm:t>
    </dgm:pt>
    <dgm:pt modelId="{F4307D96-427E-469D-B2EA-72E0114A4D84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9F752061-BCBE-4314-A4CE-E3515DECC9BB}" type="parTrans" cxnId="{42446306-E232-4ED7-95B3-CE4703C19FED}">
      <dgm:prSet/>
      <dgm:spPr/>
      <dgm:t>
        <a:bodyPr/>
        <a:lstStyle/>
        <a:p>
          <a:endParaRPr lang="en-US"/>
        </a:p>
      </dgm:t>
    </dgm:pt>
    <dgm:pt modelId="{A37938EC-4239-4A77-96FC-238F35F07E5F}" type="sibTrans" cxnId="{42446306-E232-4ED7-95B3-CE4703C19FED}">
      <dgm:prSet/>
      <dgm:spPr/>
      <dgm:t>
        <a:bodyPr/>
        <a:lstStyle/>
        <a:p>
          <a:endParaRPr lang="en-US"/>
        </a:p>
      </dgm:t>
    </dgm:pt>
    <dgm:pt modelId="{366374AC-AB66-4124-BA09-58A1B3E383F3}">
      <dgm:prSet phldrT="[Text]"/>
      <dgm:spPr/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E2A794F8-BEF3-4547-956F-291B37FAAFDA}" type="parTrans" cxnId="{41CFAF9A-E4B4-4C1A-B9D4-2935AD3A111A}">
      <dgm:prSet/>
      <dgm:spPr/>
      <dgm:t>
        <a:bodyPr/>
        <a:lstStyle/>
        <a:p>
          <a:endParaRPr lang="en-US"/>
        </a:p>
      </dgm:t>
    </dgm:pt>
    <dgm:pt modelId="{6A1972E8-E4C4-438A-A1CD-766D9B805AAE}" type="sibTrans" cxnId="{41CFAF9A-E4B4-4C1A-B9D4-2935AD3A111A}">
      <dgm:prSet/>
      <dgm:spPr/>
      <dgm:t>
        <a:bodyPr/>
        <a:lstStyle/>
        <a:p>
          <a:endParaRPr lang="en-US"/>
        </a:p>
      </dgm:t>
    </dgm:pt>
    <dgm:pt modelId="{EF285A92-9819-40F0-A46F-6C528BF9B042}" type="pres">
      <dgm:prSet presAssocID="{C5CF7A54-4834-4F2E-963B-96586D907926}" presName="arrowDiagram" presStyleCnt="0">
        <dgm:presLayoutVars>
          <dgm:chMax val="5"/>
          <dgm:dir/>
          <dgm:resizeHandles val="exact"/>
        </dgm:presLayoutVars>
      </dgm:prSet>
      <dgm:spPr/>
    </dgm:pt>
    <dgm:pt modelId="{1DED64DE-5F2F-47C3-B7F8-BD3D8DF4E0E3}" type="pres">
      <dgm:prSet presAssocID="{C5CF7A54-4834-4F2E-963B-96586D907926}" presName="arrow" presStyleLbl="bgShp" presStyleIdx="0" presStyleCnt="1"/>
      <dgm:spPr/>
    </dgm:pt>
    <dgm:pt modelId="{D91F5CE0-C2B4-4106-979D-2A3B23290524}" type="pres">
      <dgm:prSet presAssocID="{C5CF7A54-4834-4F2E-963B-96586D907926}" presName="arrowDiagram5" presStyleCnt="0"/>
      <dgm:spPr/>
    </dgm:pt>
    <dgm:pt modelId="{1CB30E6E-7841-4104-A9CA-585FA798DBAD}" type="pres">
      <dgm:prSet presAssocID="{AD2CD77E-EBBE-419A-AB83-205508115C86}" presName="bullet5a" presStyleLbl="node1" presStyleIdx="0" presStyleCnt="5"/>
      <dgm:spPr/>
    </dgm:pt>
    <dgm:pt modelId="{B2B99113-CD05-40D8-ABC3-1072216538B4}" type="pres">
      <dgm:prSet presAssocID="{AD2CD77E-EBBE-419A-AB83-205508115C8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D158-DC97-4FE2-BFC1-87B75D01DEF4}" type="pres">
      <dgm:prSet presAssocID="{5E2CDF92-0FB6-4218-81D0-DD24AD039BA6}" presName="bullet5b" presStyleLbl="node1" presStyleIdx="1" presStyleCnt="5"/>
      <dgm:spPr/>
    </dgm:pt>
    <dgm:pt modelId="{98B39197-80B6-43A7-B808-55EB992F4797}" type="pres">
      <dgm:prSet presAssocID="{5E2CDF92-0FB6-4218-81D0-DD24AD039BA6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D0C79-6032-42FF-A7E9-EDB3A3F91722}" type="pres">
      <dgm:prSet presAssocID="{A4D7D87A-A9FB-431F-9202-7AE74F4552BB}" presName="bullet5c" presStyleLbl="node1" presStyleIdx="2" presStyleCnt="5"/>
      <dgm:spPr/>
    </dgm:pt>
    <dgm:pt modelId="{049DB24B-230C-471A-AEB6-D342AF90A634}" type="pres">
      <dgm:prSet presAssocID="{A4D7D87A-A9FB-431F-9202-7AE74F4552B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AB22D-2FA3-42FD-A74E-161EBB2FCDAB}" type="pres">
      <dgm:prSet presAssocID="{F4307D96-427E-469D-B2EA-72E0114A4D84}" presName="bullet5d" presStyleLbl="node1" presStyleIdx="3" presStyleCnt="5"/>
      <dgm:spPr/>
    </dgm:pt>
    <dgm:pt modelId="{5E68FDBE-2DB5-4C91-AFFC-5C2AE2138056}" type="pres">
      <dgm:prSet presAssocID="{F4307D96-427E-469D-B2EA-72E0114A4D8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BF5A-FA69-4AF2-B134-EC8113751AFE}" type="pres">
      <dgm:prSet presAssocID="{366374AC-AB66-4124-BA09-58A1B3E383F3}" presName="bullet5e" presStyleLbl="node1" presStyleIdx="4" presStyleCnt="5"/>
      <dgm:spPr/>
    </dgm:pt>
    <dgm:pt modelId="{EAB5A45C-7240-45DF-87E5-080A4E23E832}" type="pres">
      <dgm:prSet presAssocID="{366374AC-AB66-4124-BA09-58A1B3E383F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1A4A7-26B2-4C95-B33B-B997FF9BB480}" type="presOf" srcId="{C5CF7A54-4834-4F2E-963B-96586D907926}" destId="{EF285A92-9819-40F0-A46F-6C528BF9B042}" srcOrd="0" destOrd="0" presId="urn:microsoft.com/office/officeart/2005/8/layout/arrow2"/>
    <dgm:cxn modelId="{3EDAE419-2DF3-4A0E-A490-9A64F538B48F}" type="presOf" srcId="{AD2CD77E-EBBE-419A-AB83-205508115C86}" destId="{B2B99113-CD05-40D8-ABC3-1072216538B4}" srcOrd="0" destOrd="0" presId="urn:microsoft.com/office/officeart/2005/8/layout/arrow2"/>
    <dgm:cxn modelId="{953139B5-D4FC-4EF1-95FB-230C7E9A4B5F}" type="presOf" srcId="{F4307D96-427E-469D-B2EA-72E0114A4D84}" destId="{5E68FDBE-2DB5-4C91-AFFC-5C2AE2138056}" srcOrd="0" destOrd="0" presId="urn:microsoft.com/office/officeart/2005/8/layout/arrow2"/>
    <dgm:cxn modelId="{0BAD9AAF-AB9A-41C0-B0C5-61B75360823C}" type="presOf" srcId="{366374AC-AB66-4124-BA09-58A1B3E383F3}" destId="{EAB5A45C-7240-45DF-87E5-080A4E23E832}" srcOrd="0" destOrd="0" presId="urn:microsoft.com/office/officeart/2005/8/layout/arrow2"/>
    <dgm:cxn modelId="{42446306-E232-4ED7-95B3-CE4703C19FED}" srcId="{C5CF7A54-4834-4F2E-963B-96586D907926}" destId="{F4307D96-427E-469D-B2EA-72E0114A4D84}" srcOrd="3" destOrd="0" parTransId="{9F752061-BCBE-4314-A4CE-E3515DECC9BB}" sibTransId="{A37938EC-4239-4A77-96FC-238F35F07E5F}"/>
    <dgm:cxn modelId="{2B051813-9E4B-4D3E-A68F-C0CCDD07F6A6}" type="presOf" srcId="{5E2CDF92-0FB6-4218-81D0-DD24AD039BA6}" destId="{98B39197-80B6-43A7-B808-55EB992F4797}" srcOrd="0" destOrd="0" presId="urn:microsoft.com/office/officeart/2005/8/layout/arrow2"/>
    <dgm:cxn modelId="{41CFAF9A-E4B4-4C1A-B9D4-2935AD3A111A}" srcId="{C5CF7A54-4834-4F2E-963B-96586D907926}" destId="{366374AC-AB66-4124-BA09-58A1B3E383F3}" srcOrd="4" destOrd="0" parTransId="{E2A794F8-BEF3-4547-956F-291B37FAAFDA}" sibTransId="{6A1972E8-E4C4-438A-A1CD-766D9B805AAE}"/>
    <dgm:cxn modelId="{21632948-33F9-4C99-883F-C47C61930FD2}" srcId="{C5CF7A54-4834-4F2E-963B-96586D907926}" destId="{A4D7D87A-A9FB-431F-9202-7AE74F4552BB}" srcOrd="2" destOrd="0" parTransId="{4DF97D41-21ED-4A3C-98F7-C3FAAD588D32}" sibTransId="{CE72D1FE-694A-4E2F-A8AA-EDD203128308}"/>
    <dgm:cxn modelId="{C59EE179-0D83-473F-B3C9-25233A3733EA}" srcId="{C5CF7A54-4834-4F2E-963B-96586D907926}" destId="{AD2CD77E-EBBE-419A-AB83-205508115C86}" srcOrd="0" destOrd="0" parTransId="{166D4959-AB8E-4264-AD24-3AFAA0CD3C80}" sibTransId="{5B9A672D-7C64-493F-8B66-4B2615C2F4E7}"/>
    <dgm:cxn modelId="{401404E3-28C7-46F5-82DF-793483770B90}" srcId="{C5CF7A54-4834-4F2E-963B-96586D907926}" destId="{5E2CDF92-0FB6-4218-81D0-DD24AD039BA6}" srcOrd="1" destOrd="0" parTransId="{B0C0153B-52A0-4375-8173-F7142EE89927}" sibTransId="{BCD79A4A-0AD6-4E14-9F6D-47EFBE9F5E4F}"/>
    <dgm:cxn modelId="{351CE3C2-A9E8-4256-A08B-4C4C3218A0BB}" type="presOf" srcId="{A4D7D87A-A9FB-431F-9202-7AE74F4552BB}" destId="{049DB24B-230C-471A-AEB6-D342AF90A634}" srcOrd="0" destOrd="0" presId="urn:microsoft.com/office/officeart/2005/8/layout/arrow2"/>
    <dgm:cxn modelId="{8C171962-3314-4D41-86FC-2F8C7B2F7C43}" type="presParOf" srcId="{EF285A92-9819-40F0-A46F-6C528BF9B042}" destId="{1DED64DE-5F2F-47C3-B7F8-BD3D8DF4E0E3}" srcOrd="0" destOrd="0" presId="urn:microsoft.com/office/officeart/2005/8/layout/arrow2"/>
    <dgm:cxn modelId="{8EB5AE1E-5F27-4629-AE48-59EFAC738D7E}" type="presParOf" srcId="{EF285A92-9819-40F0-A46F-6C528BF9B042}" destId="{D91F5CE0-C2B4-4106-979D-2A3B23290524}" srcOrd="1" destOrd="0" presId="urn:microsoft.com/office/officeart/2005/8/layout/arrow2"/>
    <dgm:cxn modelId="{5AD80CE2-DCE0-43A6-8C26-D24FA42A9228}" type="presParOf" srcId="{D91F5CE0-C2B4-4106-979D-2A3B23290524}" destId="{1CB30E6E-7841-4104-A9CA-585FA798DBAD}" srcOrd="0" destOrd="0" presId="urn:microsoft.com/office/officeart/2005/8/layout/arrow2"/>
    <dgm:cxn modelId="{C837E990-C9FB-4EC5-A3EE-75D594531FA3}" type="presParOf" srcId="{D91F5CE0-C2B4-4106-979D-2A3B23290524}" destId="{B2B99113-CD05-40D8-ABC3-1072216538B4}" srcOrd="1" destOrd="0" presId="urn:microsoft.com/office/officeart/2005/8/layout/arrow2"/>
    <dgm:cxn modelId="{92BF4131-7553-4B1F-91F5-30C35E22FF79}" type="presParOf" srcId="{D91F5CE0-C2B4-4106-979D-2A3B23290524}" destId="{0AC9D158-DC97-4FE2-BFC1-87B75D01DEF4}" srcOrd="2" destOrd="0" presId="urn:microsoft.com/office/officeart/2005/8/layout/arrow2"/>
    <dgm:cxn modelId="{71258839-C96F-4A52-993C-B082EDB6664B}" type="presParOf" srcId="{D91F5CE0-C2B4-4106-979D-2A3B23290524}" destId="{98B39197-80B6-43A7-B808-55EB992F4797}" srcOrd="3" destOrd="0" presId="urn:microsoft.com/office/officeart/2005/8/layout/arrow2"/>
    <dgm:cxn modelId="{259298D8-A0B3-4C04-95C6-6264868DAAD7}" type="presParOf" srcId="{D91F5CE0-C2B4-4106-979D-2A3B23290524}" destId="{E2CD0C79-6032-42FF-A7E9-EDB3A3F91722}" srcOrd="4" destOrd="0" presId="urn:microsoft.com/office/officeart/2005/8/layout/arrow2"/>
    <dgm:cxn modelId="{B2351DDF-D10C-4B67-A95F-5E76AB39D678}" type="presParOf" srcId="{D91F5CE0-C2B4-4106-979D-2A3B23290524}" destId="{049DB24B-230C-471A-AEB6-D342AF90A634}" srcOrd="5" destOrd="0" presId="urn:microsoft.com/office/officeart/2005/8/layout/arrow2"/>
    <dgm:cxn modelId="{2D46453F-F67E-4CD5-94CA-81C00740B9DA}" type="presParOf" srcId="{D91F5CE0-C2B4-4106-979D-2A3B23290524}" destId="{89DAB22D-2FA3-42FD-A74E-161EBB2FCDAB}" srcOrd="6" destOrd="0" presId="urn:microsoft.com/office/officeart/2005/8/layout/arrow2"/>
    <dgm:cxn modelId="{0E752E0F-6F7A-4A97-9A01-AEBFD18EB7B7}" type="presParOf" srcId="{D91F5CE0-C2B4-4106-979D-2A3B23290524}" destId="{5E68FDBE-2DB5-4C91-AFFC-5C2AE2138056}" srcOrd="7" destOrd="0" presId="urn:microsoft.com/office/officeart/2005/8/layout/arrow2"/>
    <dgm:cxn modelId="{460C3ACB-CD55-431F-8093-429C64A54A32}" type="presParOf" srcId="{D91F5CE0-C2B4-4106-979D-2A3B23290524}" destId="{2619BF5A-FA69-4AF2-B134-EC8113751AFE}" srcOrd="8" destOrd="0" presId="urn:microsoft.com/office/officeart/2005/8/layout/arrow2"/>
    <dgm:cxn modelId="{85F559E7-55E3-4CC6-BDF0-BFB433003258}" type="presParOf" srcId="{D91F5CE0-C2B4-4106-979D-2A3B23290524}" destId="{EAB5A45C-7240-45DF-87E5-080A4E23E83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64DE-5F2F-47C3-B7F8-BD3D8DF4E0E3}">
      <dsp:nvSpPr>
        <dsp:cNvPr id="0" name=""/>
        <dsp:cNvSpPr/>
      </dsp:nvSpPr>
      <dsp:spPr>
        <a:xfrm>
          <a:off x="363219" y="0"/>
          <a:ext cx="4226560" cy="2641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0E6E-7841-4104-A9CA-585FA798DBAD}">
      <dsp:nvSpPr>
        <dsp:cNvPr id="0" name=""/>
        <dsp:cNvSpPr/>
      </dsp:nvSpPr>
      <dsp:spPr>
        <a:xfrm>
          <a:off x="779536" y="1964293"/>
          <a:ext cx="97210" cy="9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99113-CD05-40D8-ABC3-1072216538B4}">
      <dsp:nvSpPr>
        <dsp:cNvPr id="0" name=""/>
        <dsp:cNvSpPr/>
      </dsp:nvSpPr>
      <dsp:spPr>
        <a:xfrm>
          <a:off x="828141" y="2012899"/>
          <a:ext cx="553679" cy="6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1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2017</a:t>
          </a:r>
          <a:endParaRPr lang="en-US" sz="1900" kern="1200" dirty="0"/>
        </a:p>
      </dsp:txBody>
      <dsp:txXfrm>
        <a:off x="828141" y="2012899"/>
        <a:ext cx="553679" cy="628700"/>
      </dsp:txXfrm>
    </dsp:sp>
    <dsp:sp modelId="{0AC9D158-DC97-4FE2-BFC1-87B75D01DEF4}">
      <dsp:nvSpPr>
        <dsp:cNvPr id="0" name=""/>
        <dsp:cNvSpPr/>
      </dsp:nvSpPr>
      <dsp:spPr>
        <a:xfrm>
          <a:off x="1305742" y="1458691"/>
          <a:ext cx="152156" cy="15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39197-80B6-43A7-B808-55EB992F4797}">
      <dsp:nvSpPr>
        <dsp:cNvPr id="0" name=""/>
        <dsp:cNvSpPr/>
      </dsp:nvSpPr>
      <dsp:spPr>
        <a:xfrm>
          <a:off x="1381820" y="1534769"/>
          <a:ext cx="701608" cy="110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2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2018</a:t>
          </a:r>
          <a:endParaRPr lang="en-US" sz="1900" kern="1200" dirty="0"/>
        </a:p>
      </dsp:txBody>
      <dsp:txXfrm>
        <a:off x="1381820" y="1534769"/>
        <a:ext cx="701608" cy="1106830"/>
      </dsp:txXfrm>
    </dsp:sp>
    <dsp:sp modelId="{E2CD0C79-6032-42FF-A7E9-EDB3A3F91722}">
      <dsp:nvSpPr>
        <dsp:cNvPr id="0" name=""/>
        <dsp:cNvSpPr/>
      </dsp:nvSpPr>
      <dsp:spPr>
        <a:xfrm>
          <a:off x="1981992" y="1055583"/>
          <a:ext cx="202874" cy="202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B24B-230C-471A-AEB6-D342AF90A634}">
      <dsp:nvSpPr>
        <dsp:cNvPr id="0" name=""/>
        <dsp:cNvSpPr/>
      </dsp:nvSpPr>
      <dsp:spPr>
        <a:xfrm>
          <a:off x="2083429" y="1157020"/>
          <a:ext cx="815726" cy="148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9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2019</a:t>
          </a:r>
          <a:endParaRPr lang="en-US" sz="1900" kern="1200" dirty="0"/>
        </a:p>
      </dsp:txBody>
      <dsp:txXfrm>
        <a:off x="2083429" y="1157020"/>
        <a:ext cx="815726" cy="1484579"/>
      </dsp:txXfrm>
    </dsp:sp>
    <dsp:sp modelId="{89DAB22D-2FA3-42FD-A74E-161EBB2FCDAB}">
      <dsp:nvSpPr>
        <dsp:cNvPr id="0" name=""/>
        <dsp:cNvSpPr/>
      </dsp:nvSpPr>
      <dsp:spPr>
        <a:xfrm>
          <a:off x="2768132" y="740704"/>
          <a:ext cx="262046" cy="26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8FDBE-2DB5-4C91-AFFC-5C2AE2138056}">
      <dsp:nvSpPr>
        <dsp:cNvPr id="0" name=""/>
        <dsp:cNvSpPr/>
      </dsp:nvSpPr>
      <dsp:spPr>
        <a:xfrm>
          <a:off x="2899156" y="871728"/>
          <a:ext cx="845312" cy="176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5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2020</a:t>
          </a:r>
          <a:endParaRPr lang="en-US" sz="1900" kern="1200" dirty="0"/>
        </a:p>
      </dsp:txBody>
      <dsp:txXfrm>
        <a:off x="2899156" y="871728"/>
        <a:ext cx="845312" cy="1769872"/>
      </dsp:txXfrm>
    </dsp:sp>
    <dsp:sp modelId="{2619BF5A-FA69-4AF2-B134-EC8113751AFE}">
      <dsp:nvSpPr>
        <dsp:cNvPr id="0" name=""/>
        <dsp:cNvSpPr/>
      </dsp:nvSpPr>
      <dsp:spPr>
        <a:xfrm>
          <a:off x="3577518" y="530433"/>
          <a:ext cx="333898" cy="333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5A45C-7240-45DF-87E5-080A4E23E832}">
      <dsp:nvSpPr>
        <dsp:cNvPr id="0" name=""/>
        <dsp:cNvSpPr/>
      </dsp:nvSpPr>
      <dsp:spPr>
        <a:xfrm>
          <a:off x="3744468" y="697382"/>
          <a:ext cx="845312" cy="194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2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2021</a:t>
          </a:r>
          <a:endParaRPr lang="en-US" sz="1900" kern="1200" dirty="0"/>
        </a:p>
      </dsp:txBody>
      <dsp:txXfrm>
        <a:off x="3744468" y="697382"/>
        <a:ext cx="845312" cy="194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9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9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52498A9A-9547-4346-8BF2-E958D6457BC2}" type="datetimeFigureOut">
              <a:rPr lang="id-ID" smtClean="0"/>
              <a:t>12/09/2017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911"/>
            <a:ext cx="2972393" cy="499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91" y="9447911"/>
            <a:ext cx="2972392" cy="499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AACF3E27-5D6F-48BA-8C6B-C0906473AF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60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91"/>
          </a:xfrm>
          <a:prstGeom prst="rect">
            <a:avLst/>
          </a:prstGeom>
        </p:spPr>
        <p:txBody>
          <a:bodyPr vert="horz" lIns="96012" tIns="48006" rIns="96012" bIns="48006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9091"/>
          </a:xfrm>
          <a:prstGeom prst="rect">
            <a:avLst/>
          </a:prstGeom>
        </p:spPr>
        <p:txBody>
          <a:bodyPr vert="horz" lIns="96012" tIns="48006" rIns="96012" bIns="48006" rtlCol="0"/>
          <a:lstStyle>
            <a:lvl1pPr algn="r">
              <a:defRPr sz="1200"/>
            </a:lvl1pPr>
          </a:lstStyle>
          <a:p>
            <a:fld id="{EA90F51B-B411-4078-90A5-E1A0DA3F3F77}" type="datetimeFigureOut">
              <a:rPr lang="id-ID" smtClean="0"/>
              <a:pPr/>
              <a:t>12/09/2017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43013"/>
            <a:ext cx="447992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2" tIns="48006" rIns="96012" bIns="4800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6012" tIns="48006" rIns="96012" bIns="480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6012" tIns="48006" rIns="96012" bIns="48006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6012" tIns="48006" rIns="96012" bIns="48006" rtlCol="0" anchor="b"/>
          <a:lstStyle>
            <a:lvl1pPr algn="r">
              <a:defRPr sz="1200"/>
            </a:lvl1pPr>
          </a:lstStyle>
          <a:p>
            <a:fld id="{A62C4AC6-637B-43ED-97C2-B38100F5E3B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12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3451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665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en-ID" dirty="0" smtClean="0"/>
              <a:t>Road Map </a:t>
            </a:r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dijadikan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penyusunan</a:t>
            </a:r>
            <a:r>
              <a:rPr lang="en-ID" dirty="0" smtClean="0"/>
              <a:t> </a:t>
            </a:r>
            <a:r>
              <a:rPr lang="en-ID" dirty="0" err="1" smtClean="0"/>
              <a:t>Renstra</a:t>
            </a:r>
            <a:r>
              <a:rPr lang="en-ID" dirty="0" smtClean="0"/>
              <a:t> UGM 2017-2022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12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2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smtClean="0"/>
              <a:t>- </a:t>
            </a:r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penyusunan</a:t>
            </a:r>
            <a:r>
              <a:rPr lang="en-ID" dirty="0" smtClean="0"/>
              <a:t> RKAT 2018</a:t>
            </a:r>
          </a:p>
          <a:p>
            <a:r>
              <a:rPr lang="en-ID" dirty="0" smtClean="0"/>
              <a:t>-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asumsi-asumsi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, </a:t>
            </a:r>
            <a:r>
              <a:rPr lang="en-ID" dirty="0" err="1" smtClean="0"/>
              <a:t>misal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mahasiswa</a:t>
            </a:r>
            <a:r>
              <a:rPr lang="en-ID" dirty="0" smtClean="0"/>
              <a:t>,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kemitraan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 yang </a:t>
            </a:r>
            <a:r>
              <a:rPr lang="en-ID" dirty="0" err="1" smtClean="0"/>
              <a:t>relevan</a:t>
            </a:r>
            <a:endParaRPr lang="en-ID" dirty="0" smtClean="0"/>
          </a:p>
          <a:p>
            <a:r>
              <a:rPr lang="en-ID" dirty="0" smtClean="0"/>
              <a:t>- </a:t>
            </a: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maksimal</a:t>
            </a:r>
            <a:r>
              <a:rPr lang="en-ID" dirty="0" smtClean="0"/>
              <a:t> 2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25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disampaikan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dikelompokan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Tri </a:t>
            </a:r>
            <a:r>
              <a:rPr lang="en-ID" dirty="0" err="1" smtClean="0"/>
              <a:t>Darma</a:t>
            </a:r>
            <a:r>
              <a:rPr lang="en-ID" dirty="0" smtClean="0"/>
              <a:t> (</a:t>
            </a:r>
            <a:r>
              <a:rPr lang="en-ID" dirty="0" err="1" smtClean="0"/>
              <a:t>Pendidikan</a:t>
            </a:r>
            <a:r>
              <a:rPr lang="en-ID" dirty="0" smtClean="0"/>
              <a:t>, </a:t>
            </a:r>
            <a:r>
              <a:rPr lang="en-ID" dirty="0" err="1" smtClean="0"/>
              <a:t>Penelitian</a:t>
            </a:r>
            <a:r>
              <a:rPr lang="en-ID" dirty="0" smtClean="0"/>
              <a:t>, </a:t>
            </a:r>
            <a:r>
              <a:rPr lang="en-ID" dirty="0" err="1" smtClean="0"/>
              <a:t>Pengabdian</a:t>
            </a:r>
            <a:r>
              <a:rPr lang="en-ID" dirty="0" smtClean="0"/>
              <a:t> </a:t>
            </a:r>
            <a:r>
              <a:rPr lang="en-ID" dirty="0" err="1" smtClean="0"/>
              <a:t>kpd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)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Tri </a:t>
            </a:r>
            <a:r>
              <a:rPr lang="en-ID" dirty="0" err="1" smtClean="0"/>
              <a:t>Darma</a:t>
            </a:r>
            <a:r>
              <a:rPr lang="en-ID" dirty="0" smtClean="0"/>
              <a:t> (SDM, </a:t>
            </a:r>
            <a:r>
              <a:rPr lang="en-ID" dirty="0" err="1" smtClean="0"/>
              <a:t>Sarpras</a:t>
            </a:r>
            <a:r>
              <a:rPr lang="en-ID" dirty="0" smtClean="0"/>
              <a:t>, </a:t>
            </a:r>
            <a:r>
              <a:rPr lang="en-ID" dirty="0" err="1" smtClean="0"/>
              <a:t>Kerjasama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50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23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154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498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685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2130426"/>
            <a:ext cx="52578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10000"/>
            <a:ext cx="5257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B1AD-0B6B-422A-9673-C9517F27FC8E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439067"/>
            <a:ext cx="8229600" cy="4270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D8A6-020A-4433-BAB9-F82B2FBFB72E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3890-C769-40C8-9954-3D4FE0BEE5F5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3200"/>
            <a:ext cx="4800600" cy="11430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05-DF33-4F16-AC80-76857DAA5878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7864" y="6159500"/>
            <a:ext cx="5796136" cy="698500"/>
          </a:xfrm>
          <a:prstGeom prst="rect">
            <a:avLst/>
          </a:prstGeom>
          <a:solidFill>
            <a:srgbClr val="08196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www.ugm.ac.id</a:t>
            </a:r>
            <a:endParaRPr lang="id-ID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770C-6587-4222-8130-0DCA99521C5F}" type="datetime1">
              <a:rPr lang="en-US" smtClean="0"/>
              <a:pPr/>
              <a:t>9/12/2017</a:t>
            </a:fld>
            <a:endParaRPr lang="id-ID"/>
          </a:p>
        </p:txBody>
      </p:sp>
      <p:pic>
        <p:nvPicPr>
          <p:cNvPr id="1433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65304"/>
            <a:ext cx="34227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3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03-Kompilasi%20Teaching%20Industri%20di%20Kulonprogo--update%20(3%20March%202016).pptx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3761"/>
            <a:ext cx="8229600" cy="35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8FF7-98F6-4E02-B4B6-AF29096A37CC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881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hlinkClick r:id="rId8" action="ppaction://hlinkpres?slideindex=1&amp;slidetitle="/>
          </p:cNvPr>
          <p:cNvSpPr/>
          <p:nvPr userDrawn="1"/>
        </p:nvSpPr>
        <p:spPr>
          <a:xfrm>
            <a:off x="6261652" y="6488182"/>
            <a:ext cx="364435" cy="365125"/>
          </a:xfrm>
          <a:prstGeom prst="rect">
            <a:avLst/>
          </a:prstGeom>
          <a:solidFill>
            <a:srgbClr val="021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nbang@ugm.ac.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lembagaan@ugm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3505200" y="2895600"/>
            <a:ext cx="5010058" cy="61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487057" y="3276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 smtClean="0"/>
              <a:t>Rapat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Perencanaan</a:t>
            </a:r>
            <a:r>
              <a:rPr lang="en-ID" dirty="0" smtClean="0"/>
              <a:t> UGM 2018</a:t>
            </a:r>
          </a:p>
          <a:p>
            <a:r>
              <a:rPr lang="en-ID" dirty="0" err="1" smtClean="0"/>
              <a:t>dd</a:t>
            </a:r>
            <a:r>
              <a:rPr lang="en-ID" dirty="0" smtClean="0"/>
              <a:t>/mm/</a:t>
            </a:r>
            <a:r>
              <a:rPr lang="en-ID" dirty="0" err="1" smtClean="0"/>
              <a:t>yyyy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3422242" y="182880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600" b="1" dirty="0" err="1" smtClean="0">
                <a:cs typeface="Arial" pitchFamily="34" charset="0"/>
              </a:rPr>
              <a:t>Paparan</a:t>
            </a:r>
            <a:r>
              <a:rPr lang="en-ID" sz="2600" b="1" dirty="0" smtClean="0">
                <a:cs typeface="Arial" pitchFamily="34" charset="0"/>
              </a:rPr>
              <a:t> RKAT 2018</a:t>
            </a:r>
          </a:p>
          <a:p>
            <a:r>
              <a:rPr lang="en-ID" sz="2600" b="1" dirty="0" smtClean="0">
                <a:cs typeface="Arial" pitchFamily="34" charset="0"/>
              </a:rPr>
              <a:t>[</a:t>
            </a:r>
            <a:r>
              <a:rPr lang="en-ID" sz="2600" b="1" dirty="0" err="1" smtClean="0">
                <a:cs typeface="Arial" pitchFamily="34" charset="0"/>
              </a:rPr>
              <a:t>Nama</a:t>
            </a:r>
            <a:r>
              <a:rPr lang="en-ID" sz="2600" b="1" dirty="0" smtClean="0">
                <a:cs typeface="Arial" pitchFamily="34" charset="0"/>
              </a:rPr>
              <a:t> </a:t>
            </a:r>
            <a:r>
              <a:rPr lang="en-ID" sz="2600" b="1" dirty="0" err="1" smtClean="0">
                <a:cs typeface="Arial" pitchFamily="34" charset="0"/>
              </a:rPr>
              <a:t>Fakultas</a:t>
            </a:r>
            <a:r>
              <a:rPr lang="en-ID" sz="2600" b="1" dirty="0" smtClean="0">
                <a:cs typeface="Arial" pitchFamily="34" charset="0"/>
              </a:rPr>
              <a:t>/</a:t>
            </a:r>
            <a:r>
              <a:rPr lang="en-ID" sz="2600" b="1" dirty="0" err="1" smtClean="0">
                <a:cs typeface="Arial" pitchFamily="34" charset="0"/>
              </a:rPr>
              <a:t>Sekolah</a:t>
            </a:r>
            <a:r>
              <a:rPr lang="en-ID" sz="2600" b="1" dirty="0" smtClean="0">
                <a:cs typeface="Arial" pitchFamily="34" charset="0"/>
              </a:rPr>
              <a:t>]</a:t>
            </a:r>
            <a:endParaRPr lang="id-ID" sz="2000" b="1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1910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D" dirty="0" smtClean="0"/>
              <a:t>File format </a:t>
            </a: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tersedia</a:t>
            </a:r>
            <a:r>
              <a:rPr lang="en-ID" dirty="0" smtClean="0"/>
              <a:t> di </a:t>
            </a:r>
            <a:r>
              <a:rPr lang="en-ID" dirty="0" err="1" smtClean="0"/>
              <a:t>laman</a:t>
            </a:r>
            <a:r>
              <a:rPr lang="en-ID" dirty="0" smtClean="0"/>
              <a:t> </a:t>
            </a:r>
            <a:r>
              <a:rPr lang="en-ID" dirty="0" smtClean="0">
                <a:solidFill>
                  <a:srgbClr val="FF0000"/>
                </a:solidFill>
              </a:rPr>
              <a:t>renbang.ugm.ac.id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Fakultas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Sekolah</a:t>
            </a:r>
            <a:r>
              <a:rPr lang="en-ID" dirty="0" smtClean="0"/>
              <a:t> yang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dipaparkan</a:t>
            </a:r>
            <a:r>
              <a:rPr lang="en-ID" dirty="0" smtClean="0"/>
              <a:t> di </a:t>
            </a:r>
            <a:r>
              <a:rPr lang="en-ID" dirty="0" err="1" smtClean="0"/>
              <a:t>rapat</a:t>
            </a:r>
            <a:r>
              <a:rPr lang="en-ID" dirty="0" smtClean="0"/>
              <a:t> </a:t>
            </a:r>
            <a:r>
              <a:rPr lang="en-ID" dirty="0" err="1" smtClean="0"/>
              <a:t>mohon</a:t>
            </a:r>
            <a:r>
              <a:rPr lang="en-ID" dirty="0" smtClean="0"/>
              <a:t> </a:t>
            </a:r>
            <a:r>
              <a:rPr lang="en-ID" dirty="0" err="1" smtClean="0"/>
              <a:t>dikirim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email </a:t>
            </a:r>
            <a:r>
              <a:rPr lang="en-ID" dirty="0" smtClean="0">
                <a:hlinkClick r:id="rId3"/>
              </a:rPr>
              <a:t>renbang@ugm.ac.id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smtClean="0">
                <a:hlinkClick r:id="rId4"/>
              </a:rPr>
              <a:t>kelembagaan@ugm.ac.id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smtClean="0"/>
              <a:t>format MS </a:t>
            </a:r>
            <a:r>
              <a:rPr lang="en-ID" dirty="0" err="1" smtClean="0"/>
              <a:t>Powerpoint</a:t>
            </a:r>
            <a:r>
              <a:rPr lang="en-US" dirty="0"/>
              <a:t> </a:t>
            </a:r>
            <a:r>
              <a:rPr lang="en-US" dirty="0" err="1" smtClean="0"/>
              <a:t>selambatnya</a:t>
            </a:r>
            <a:r>
              <a:rPr lang="en-US" dirty="0" smtClean="0"/>
              <a:t>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ID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Keterangan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Road Map </a:t>
            </a:r>
            <a:r>
              <a:rPr lang="en-US" dirty="0" err="1"/>
              <a:t>Dekanat</a:t>
            </a:r>
            <a:r>
              <a:rPr lang="en-US" dirty="0"/>
              <a:t> </a:t>
            </a:r>
            <a:r>
              <a:rPr lang="en-US" dirty="0" smtClean="0"/>
              <a:t>2017-2021 </a:t>
            </a:r>
            <a:r>
              <a:rPr lang="en-US" dirty="0"/>
              <a:t>: </a:t>
            </a:r>
            <a:r>
              <a:rPr lang="en-US" dirty="0" err="1"/>
              <a:t>maksimal</a:t>
            </a:r>
            <a:r>
              <a:rPr lang="en-US" dirty="0"/>
              <a:t> 2 slide</a:t>
            </a:r>
          </a:p>
          <a:p>
            <a:r>
              <a:rPr lang="en-ID" dirty="0" err="1"/>
              <a:t>Pengantar</a:t>
            </a:r>
            <a:r>
              <a:rPr lang="en-ID" dirty="0"/>
              <a:t> : </a:t>
            </a:r>
            <a:r>
              <a:rPr lang="en-ID" dirty="0" err="1"/>
              <a:t>maksimal</a:t>
            </a:r>
            <a:r>
              <a:rPr lang="en-ID" dirty="0"/>
              <a:t> 2 slide</a:t>
            </a:r>
          </a:p>
          <a:p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2018 : </a:t>
            </a:r>
            <a:r>
              <a:rPr lang="en-ID" dirty="0" err="1"/>
              <a:t>maksimal</a:t>
            </a:r>
            <a:r>
              <a:rPr lang="en-ID" dirty="0"/>
              <a:t> 2 slide</a:t>
            </a:r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Program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2018 : </a:t>
            </a:r>
            <a:r>
              <a:rPr lang="en-US" dirty="0" err="1" smtClean="0"/>
              <a:t>maksimal</a:t>
            </a:r>
            <a:r>
              <a:rPr lang="en-US" dirty="0" smtClean="0"/>
              <a:t> 2 slide</a:t>
            </a:r>
          </a:p>
          <a:p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maksimal</a:t>
            </a:r>
            <a:r>
              <a:rPr lang="en-US" dirty="0" smtClean="0"/>
              <a:t> 1 slide</a:t>
            </a:r>
          </a:p>
          <a:p>
            <a:r>
              <a:rPr lang="en-US" dirty="0" err="1" smtClean="0"/>
              <a:t>Lampiran</a:t>
            </a:r>
            <a:r>
              <a:rPr lang="en-US" dirty="0" smtClean="0"/>
              <a:t> : </a:t>
            </a:r>
            <a:r>
              <a:rPr lang="en-US" dirty="0" err="1" smtClean="0"/>
              <a:t>jumlah</a:t>
            </a:r>
            <a:r>
              <a:rPr lang="en-US" dirty="0" smtClean="0"/>
              <a:t> slide </a:t>
            </a:r>
            <a:r>
              <a:rPr lang="en-US" dirty="0" err="1" smtClean="0"/>
              <a:t>menyesuaikan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>
                <a:cs typeface="Arial" pitchFamily="34" charset="0"/>
              </a:rPr>
              <a:t>Road Map </a:t>
            </a:r>
            <a:r>
              <a:rPr lang="en-ID" sz="2400" b="1" dirty="0" err="1" smtClean="0">
                <a:cs typeface="Arial" pitchFamily="34" charset="0"/>
              </a:rPr>
              <a:t>Periode</a:t>
            </a:r>
            <a:r>
              <a:rPr lang="en-ID" sz="2400" b="1" dirty="0" smtClean="0">
                <a:cs typeface="Arial" pitchFamily="34" charset="0"/>
              </a:rPr>
              <a:t> 2016-2021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/>
              <a:t>Fakultas</a:t>
            </a:r>
            <a:r>
              <a:rPr lang="en-ID" dirty="0"/>
              <a:t>/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err="1"/>
              <a:t>menyampaikan</a:t>
            </a:r>
            <a:r>
              <a:rPr lang="en-ID"/>
              <a:t> </a:t>
            </a:r>
            <a:r>
              <a:rPr lang="en-ID" smtClean="0"/>
              <a:t>usulan rencana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sampai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periode</a:t>
            </a:r>
            <a:r>
              <a:rPr lang="en-ID" dirty="0" smtClean="0"/>
              <a:t> </a:t>
            </a:r>
            <a:r>
              <a:rPr lang="en-ID" dirty="0" err="1" smtClean="0"/>
              <a:t>masa</a:t>
            </a:r>
            <a:r>
              <a:rPr lang="en-ID" dirty="0" smtClean="0"/>
              <a:t> </a:t>
            </a:r>
            <a:r>
              <a:rPr lang="en-ID" dirty="0" err="1" smtClean="0"/>
              <a:t>akhir</a:t>
            </a:r>
            <a:r>
              <a:rPr lang="en-ID" dirty="0" smtClean="0"/>
              <a:t> </a:t>
            </a:r>
            <a:r>
              <a:rPr lang="en-ID" dirty="0" err="1" smtClean="0"/>
              <a:t>jabatan</a:t>
            </a:r>
            <a:r>
              <a:rPr lang="en-ID" dirty="0" smtClean="0"/>
              <a:t> </a:t>
            </a:r>
            <a:r>
              <a:rPr lang="en-ID" dirty="0" err="1" smtClean="0"/>
              <a:t>Dekanat</a:t>
            </a:r>
            <a:endParaRPr lang="en-ID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7468834"/>
              </p:ext>
            </p:extLst>
          </p:nvPr>
        </p:nvGraphicFramePr>
        <p:xfrm>
          <a:off x="1600200" y="3429000"/>
          <a:ext cx="49530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Pengantar</a:t>
            </a:r>
            <a:endParaRPr lang="en-US" sz="2400" b="1" dirty="0"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800324"/>
              </p:ext>
            </p:extLst>
          </p:nvPr>
        </p:nvGraphicFramePr>
        <p:xfrm>
          <a:off x="381000" y="2250440"/>
          <a:ext cx="67818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19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5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Penerimaan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2018 (A + B + C)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Rp000,00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Pendidikan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 Non </a:t>
                      </a:r>
                      <a:r>
                        <a:rPr lang="en-US" dirty="0" err="1" smtClean="0"/>
                        <a:t>Pendidikan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Alokasi</a:t>
                      </a:r>
                      <a:r>
                        <a:rPr lang="en-US" baseline="0" dirty="0" smtClean="0"/>
                        <a:t> BPPTN-BH (C)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805449"/>
              </p:ext>
            </p:extLst>
          </p:nvPr>
        </p:nvGraphicFramePr>
        <p:xfrm>
          <a:off x="381000" y="3906520"/>
          <a:ext cx="6781800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Pengeluaran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2018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Prioritas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(A + B + C + D + 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Rp000,00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Personil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(A)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Jasa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Pemeliharaan</a:t>
                      </a:r>
                      <a:r>
                        <a:rPr lang="en-US" dirty="0" smtClean="0"/>
                        <a:t> (C)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Perjalanan</a:t>
                      </a:r>
                      <a:r>
                        <a:rPr lang="en-US" dirty="0" smtClean="0"/>
                        <a:t> (D)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Modal (E)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179835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err="1" smtClean="0"/>
              <a:t>Profil</a:t>
            </a:r>
            <a:r>
              <a:rPr lang="en-ID" b="1" dirty="0" smtClean="0"/>
              <a:t> RKAT 2018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Pengantar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Profil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lain yang </a:t>
            </a:r>
            <a:r>
              <a:rPr lang="en-US" sz="2800" dirty="0" err="1" smtClean="0"/>
              <a:t>relevan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 :</a:t>
            </a:r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SDM </a:t>
            </a:r>
            <a:r>
              <a:rPr lang="en-US" sz="2400" err="1" smtClean="0"/>
              <a:t>Dosen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Jumlah SDM Tendik </a:t>
            </a:r>
            <a:endParaRPr lang="en-US" sz="2400" dirty="0" smtClean="0"/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 smtClean="0"/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Publikasi</a:t>
            </a:r>
            <a:endParaRPr lang="en-US" sz="2400" dirty="0" smtClean="0"/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Prodi</a:t>
            </a:r>
          </a:p>
          <a:p>
            <a:pPr lvl="1"/>
            <a:r>
              <a:rPr lang="en-US" sz="2400" dirty="0" err="1" smtClean="0"/>
              <a:t>Dll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terkait</a:t>
            </a:r>
            <a:endParaRPr lang="en-US" sz="2400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 Data per </a:t>
            </a:r>
            <a:r>
              <a:rPr lang="en-US" sz="2400" dirty="0" err="1" smtClean="0">
                <a:solidFill>
                  <a:srgbClr val="FF0000"/>
                </a:solidFill>
              </a:rPr>
              <a:t>akhir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Agustus</a:t>
            </a:r>
            <a:r>
              <a:rPr lang="en-US" sz="2400" dirty="0" smtClean="0">
                <a:solidFill>
                  <a:srgbClr val="FF0000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4856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>
                <a:cs typeface="Arial" pitchFamily="34" charset="0"/>
              </a:rPr>
              <a:t>Program </a:t>
            </a:r>
            <a:r>
              <a:rPr lang="en-ID" sz="2400" b="1" dirty="0" err="1" smtClean="0">
                <a:cs typeface="Arial" pitchFamily="34" charset="0"/>
              </a:rPr>
              <a:t>Pengembangan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Prioritas</a:t>
            </a:r>
            <a:r>
              <a:rPr lang="en-ID" sz="2400" b="1" dirty="0" smtClean="0">
                <a:cs typeface="Arial" pitchFamily="34" charset="0"/>
              </a:rPr>
              <a:t> 2018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poin-poin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direncanakan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diimplementasikan</a:t>
            </a:r>
            <a:r>
              <a:rPr lang="en-ID" dirty="0" smtClean="0"/>
              <a:t> di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90997"/>
              </p:ext>
            </p:extLst>
          </p:nvPr>
        </p:nvGraphicFramePr>
        <p:xfrm>
          <a:off x="1295400" y="3733800"/>
          <a:ext cx="73152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Pencapaian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Rencana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Anggaran</a:t>
            </a:r>
            <a:r>
              <a:rPr lang="en-ID" sz="2400" b="1" dirty="0" smtClean="0">
                <a:cs typeface="Arial" pitchFamily="34" charset="0"/>
              </a:rPr>
              <a:t> Program </a:t>
            </a:r>
            <a:r>
              <a:rPr lang="en-ID" sz="2400" b="1" dirty="0" err="1" smtClean="0">
                <a:cs typeface="Arial" pitchFamily="34" charset="0"/>
              </a:rPr>
              <a:t>Pengembangan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Prioritas</a:t>
            </a:r>
            <a:r>
              <a:rPr lang="en-ID" sz="2400" b="1" dirty="0" smtClean="0">
                <a:cs typeface="Arial" pitchFamily="34" charset="0"/>
              </a:rPr>
              <a:t> 2018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/>
              <a:t>Fakultas</a:t>
            </a:r>
            <a:r>
              <a:rPr lang="en-ID" dirty="0"/>
              <a:t>/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yang </a:t>
            </a:r>
            <a:r>
              <a:rPr lang="en-ID" dirty="0" err="1" smtClean="0"/>
              <a:t>dialokasikan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mendukung</a:t>
            </a:r>
            <a:r>
              <a:rPr lang="en-ID" dirty="0" smtClean="0"/>
              <a:t> program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  <a:endParaRPr lang="en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06434"/>
              </p:ext>
            </p:extLst>
          </p:nvPr>
        </p:nvGraphicFramePr>
        <p:xfrm>
          <a:off x="1219200" y="3886200"/>
          <a:ext cx="75438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3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1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Kebutuhan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Anggaran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Penutup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/>
              <a:t> </a:t>
            </a:r>
            <a:r>
              <a:rPr lang="en-ID" dirty="0" err="1" smtClean="0"/>
              <a:t>memaparkan</a:t>
            </a:r>
            <a:r>
              <a:rPr lang="en-ID" dirty="0" smtClean="0"/>
              <a:t> </a:t>
            </a:r>
            <a:r>
              <a:rPr lang="en-ID" dirty="0" err="1" smtClean="0"/>
              <a:t>hal-hal</a:t>
            </a:r>
            <a:r>
              <a:rPr lang="en-ID" dirty="0" smtClean="0"/>
              <a:t> yang </a:t>
            </a:r>
            <a:r>
              <a:rPr lang="en-ID" dirty="0" err="1" smtClean="0"/>
              <a:t>membutuhkan</a:t>
            </a:r>
            <a:r>
              <a:rPr lang="en-ID" dirty="0" smtClean="0"/>
              <a:t> </a:t>
            </a:r>
            <a:r>
              <a:rPr lang="en-ID" dirty="0" err="1" smtClean="0"/>
              <a:t>dukungan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Pimpinan</a:t>
            </a:r>
            <a:r>
              <a:rPr lang="en-ID" dirty="0" smtClean="0"/>
              <a:t> </a:t>
            </a:r>
            <a:r>
              <a:rPr lang="en-ID" dirty="0" err="1" smtClean="0"/>
              <a:t>Universitas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Unit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terkait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pencapaian</a:t>
            </a:r>
            <a:r>
              <a:rPr lang="en-ID" dirty="0" smtClean="0"/>
              <a:t> target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ditetapkan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926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Lampiran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mengisi</a:t>
            </a:r>
            <a:r>
              <a:rPr lang="en-ID" dirty="0" smtClean="0"/>
              <a:t> </a:t>
            </a:r>
            <a:r>
              <a:rPr lang="en-ID" dirty="0" err="1" smtClean="0"/>
              <a:t>hal-hal</a:t>
            </a:r>
            <a:r>
              <a:rPr lang="en-ID" dirty="0" smtClean="0"/>
              <a:t> yang </a:t>
            </a:r>
            <a:r>
              <a:rPr lang="en-ID" dirty="0" err="1" smtClean="0"/>
              <a:t>belum</a:t>
            </a:r>
            <a:r>
              <a:rPr lang="en-ID" dirty="0" smtClean="0"/>
              <a:t> 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smtClean="0"/>
              <a:t>9 </a:t>
            </a:r>
            <a:r>
              <a:rPr lang="en-ID" dirty="0" smtClean="0"/>
              <a:t>slide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Disajikan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grafik</a:t>
            </a:r>
            <a:r>
              <a:rPr lang="en-ID" dirty="0" smtClean="0"/>
              <a:t>, </a:t>
            </a:r>
            <a:r>
              <a:rPr lang="en-ID" dirty="0" err="1" smtClean="0"/>
              <a:t>tabel</a:t>
            </a:r>
            <a:r>
              <a:rPr lang="en-ID" dirty="0" smtClean="0"/>
              <a:t>, </a:t>
            </a:r>
            <a:r>
              <a:rPr lang="en-ID" dirty="0" err="1" smtClean="0"/>
              <a:t>daftar</a:t>
            </a:r>
            <a:r>
              <a:rPr lang="en-ID" dirty="0" smtClean="0"/>
              <a:t>,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poin-poin</a:t>
            </a:r>
            <a:r>
              <a:rPr lang="en-ID" dirty="0" smtClean="0"/>
              <a:t> yang </a:t>
            </a:r>
            <a:r>
              <a:rPr lang="en-ID" dirty="0" err="1" smtClean="0"/>
              <a:t>relevan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13669</TotalTime>
  <Words>437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486</cp:revision>
  <cp:lastPrinted>2017-09-12T04:29:05Z</cp:lastPrinted>
  <dcterms:created xsi:type="dcterms:W3CDTF">2015-01-09T03:42:23Z</dcterms:created>
  <dcterms:modified xsi:type="dcterms:W3CDTF">2017-09-12T05:56:05Z</dcterms:modified>
</cp:coreProperties>
</file>